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17" r:id="rId1"/>
  </p:sldMasterIdLst>
  <p:notesMasterIdLst>
    <p:notesMasterId r:id="rId64"/>
  </p:notesMasterIdLst>
  <p:handoutMasterIdLst>
    <p:handoutMasterId r:id="rId65"/>
  </p:handoutMasterIdLst>
  <p:sldIdLst>
    <p:sldId id="640" r:id="rId2"/>
    <p:sldId id="901" r:id="rId3"/>
    <p:sldId id="870" r:id="rId4"/>
    <p:sldId id="850" r:id="rId5"/>
    <p:sldId id="852" r:id="rId6"/>
    <p:sldId id="842" r:id="rId7"/>
    <p:sldId id="835" r:id="rId8"/>
    <p:sldId id="895" r:id="rId9"/>
    <p:sldId id="864" r:id="rId10"/>
    <p:sldId id="897" r:id="rId11"/>
    <p:sldId id="836" r:id="rId12"/>
    <p:sldId id="841" r:id="rId13"/>
    <p:sldId id="896" r:id="rId14"/>
    <p:sldId id="865" r:id="rId15"/>
    <p:sldId id="866" r:id="rId16"/>
    <p:sldId id="898" r:id="rId17"/>
    <p:sldId id="867" r:id="rId18"/>
    <p:sldId id="847" r:id="rId19"/>
    <p:sldId id="868" r:id="rId20"/>
    <p:sldId id="846" r:id="rId21"/>
    <p:sldId id="890" r:id="rId22"/>
    <p:sldId id="893" r:id="rId23"/>
    <p:sldId id="889" r:id="rId24"/>
    <p:sldId id="899" r:id="rId25"/>
    <p:sldId id="869" r:id="rId26"/>
    <p:sldId id="851" r:id="rId27"/>
    <p:sldId id="853" r:id="rId28"/>
    <p:sldId id="904" r:id="rId29"/>
    <p:sldId id="905" r:id="rId30"/>
    <p:sldId id="906" r:id="rId31"/>
    <p:sldId id="900" r:id="rId32"/>
    <p:sldId id="858" r:id="rId33"/>
    <p:sldId id="908" r:id="rId34"/>
    <p:sldId id="909" r:id="rId35"/>
    <p:sldId id="910" r:id="rId36"/>
    <p:sldId id="911" r:id="rId37"/>
    <p:sldId id="907" r:id="rId38"/>
    <p:sldId id="856" r:id="rId39"/>
    <p:sldId id="854" r:id="rId40"/>
    <p:sldId id="857" r:id="rId41"/>
    <p:sldId id="882" r:id="rId42"/>
    <p:sldId id="891" r:id="rId43"/>
    <p:sldId id="883" r:id="rId44"/>
    <p:sldId id="892" r:id="rId45"/>
    <p:sldId id="872" r:id="rId46"/>
    <p:sldId id="871" r:id="rId47"/>
    <p:sldId id="873" r:id="rId48"/>
    <p:sldId id="874" r:id="rId49"/>
    <p:sldId id="875" r:id="rId50"/>
    <p:sldId id="859" r:id="rId51"/>
    <p:sldId id="861" r:id="rId52"/>
    <p:sldId id="860" r:id="rId53"/>
    <p:sldId id="862" r:id="rId54"/>
    <p:sldId id="876" r:id="rId55"/>
    <p:sldId id="877" r:id="rId56"/>
    <p:sldId id="879" r:id="rId57"/>
    <p:sldId id="880" r:id="rId58"/>
    <p:sldId id="881" r:id="rId59"/>
    <p:sldId id="885" r:id="rId60"/>
    <p:sldId id="886" r:id="rId61"/>
    <p:sldId id="912" r:id="rId62"/>
    <p:sldId id="887" r:id="rId63"/>
  </p:sldIdLst>
  <p:sldSz cx="9144000" cy="6858000" type="screen4x3"/>
  <p:notesSz cx="7315200" cy="9601200"/>
  <p:defaultTextStyle>
    <a:defPPr>
      <a:defRPr lang="en-US"/>
    </a:defPPr>
    <a:lvl1pPr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1pPr>
    <a:lvl2pPr marL="4572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2pPr>
    <a:lvl3pPr marL="9144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3pPr>
    <a:lvl4pPr marL="13716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4pPr>
    <a:lvl5pPr marL="18288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5pPr>
    <a:lvl6pPr marL="2286000" algn="l" defTabSz="914400" rtl="0" eaLnBrk="1" latinLnBrk="0" hangingPunct="1">
      <a:defRPr kumimoji="1" sz="3000" kern="1200">
        <a:solidFill>
          <a:schemeClr val="tx1"/>
        </a:solidFill>
        <a:latin typeface="Tahoma" pitchFamily="34" charset="0"/>
        <a:ea typeface="+mn-ea"/>
        <a:cs typeface="+mn-cs"/>
      </a:defRPr>
    </a:lvl6pPr>
    <a:lvl7pPr marL="2743200" algn="l" defTabSz="914400" rtl="0" eaLnBrk="1" latinLnBrk="0" hangingPunct="1">
      <a:defRPr kumimoji="1" sz="3000" kern="1200">
        <a:solidFill>
          <a:schemeClr val="tx1"/>
        </a:solidFill>
        <a:latin typeface="Tahoma" pitchFamily="34" charset="0"/>
        <a:ea typeface="+mn-ea"/>
        <a:cs typeface="+mn-cs"/>
      </a:defRPr>
    </a:lvl7pPr>
    <a:lvl8pPr marL="3200400" algn="l" defTabSz="914400" rtl="0" eaLnBrk="1" latinLnBrk="0" hangingPunct="1">
      <a:defRPr kumimoji="1" sz="3000" kern="1200">
        <a:solidFill>
          <a:schemeClr val="tx1"/>
        </a:solidFill>
        <a:latin typeface="Tahoma" pitchFamily="34" charset="0"/>
        <a:ea typeface="+mn-ea"/>
        <a:cs typeface="+mn-cs"/>
      </a:defRPr>
    </a:lvl8pPr>
    <a:lvl9pPr marL="3657600" algn="l" defTabSz="914400" rtl="0" eaLnBrk="1" latinLnBrk="0" hangingPunct="1">
      <a:defRPr kumimoji="1" sz="30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9DDD8D-42FB-44EB-B857-079B6F09E37B}" v="34" dt="2021-08-16T18:17:52.2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5332" autoAdjust="0"/>
  </p:normalViewPr>
  <p:slideViewPr>
    <p:cSldViewPr>
      <p:cViewPr varScale="1">
        <p:scale>
          <a:sx n="82" d="100"/>
          <a:sy n="82" d="100"/>
        </p:scale>
        <p:origin x="1536" y="62"/>
      </p:cViewPr>
      <p:guideLst>
        <p:guide orient="horz" pos="2160"/>
        <p:guide pos="2880"/>
      </p:guideLst>
    </p:cSldViewPr>
  </p:slideViewPr>
  <p:outlineViewPr>
    <p:cViewPr>
      <p:scale>
        <a:sx n="33" d="100"/>
        <a:sy n="33" d="100"/>
      </p:scale>
      <p:origin x="0" y="-42091"/>
    </p:cViewPr>
  </p:outlineViewPr>
  <p:notesTextViewPr>
    <p:cViewPr>
      <p:scale>
        <a:sx n="100" d="100"/>
        <a:sy n="100" d="100"/>
      </p:scale>
      <p:origin x="0" y="0"/>
    </p:cViewPr>
  </p:notesTextViewPr>
  <p:sorterViewPr>
    <p:cViewPr>
      <p:scale>
        <a:sx n="66" d="100"/>
        <a:sy n="66" d="100"/>
      </p:scale>
      <p:origin x="0" y="-4680"/>
    </p:cViewPr>
  </p:sorterViewPr>
  <p:notesViewPr>
    <p:cSldViewPr>
      <p:cViewPr>
        <p:scale>
          <a:sx n="100" d="100"/>
          <a:sy n="100" d="100"/>
        </p:scale>
        <p:origin x="-876" y="119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g, JianJian" userId="21c957f8-d12c-45e3-b67f-864ab375890b" providerId="ADAL" clId="{829186CA-441A-4A5D-A846-667F305418FF}"/>
    <pc:docChg chg="custSel addSld modSld sldOrd">
      <pc:chgData name="Song, JianJian" userId="21c957f8-d12c-45e3-b67f-864ab375890b" providerId="ADAL" clId="{829186CA-441A-4A5D-A846-667F305418FF}" dt="2020-12-16T23:12:40.763" v="14" actId="14100"/>
      <pc:docMkLst>
        <pc:docMk/>
      </pc:docMkLst>
      <pc:sldChg chg="addSp delSp modSp add mod ord modClrScheme chgLayout">
        <pc:chgData name="Song, JianJian" userId="21c957f8-d12c-45e3-b67f-864ab375890b" providerId="ADAL" clId="{829186CA-441A-4A5D-A846-667F305418FF}" dt="2020-12-16T23:12:40.763" v="14" actId="14100"/>
        <pc:sldMkLst>
          <pc:docMk/>
          <pc:sldMk cId="1532767056" sldId="912"/>
        </pc:sldMkLst>
        <pc:spChg chg="del mod ord">
          <ac:chgData name="Song, JianJian" userId="21c957f8-d12c-45e3-b67f-864ab375890b" providerId="ADAL" clId="{829186CA-441A-4A5D-A846-667F305418FF}" dt="2020-12-16T23:11:58.007" v="8" actId="478"/>
          <ac:spMkLst>
            <pc:docMk/>
            <pc:sldMk cId="1532767056" sldId="912"/>
            <ac:spMk id="2" creationId="{00000000-0000-0000-0000-000000000000}"/>
          </ac:spMkLst>
        </pc:spChg>
        <pc:picChg chg="del">
          <ac:chgData name="Song, JianJian" userId="21c957f8-d12c-45e3-b67f-864ab375890b" providerId="ADAL" clId="{829186CA-441A-4A5D-A846-667F305418FF}" dt="2020-12-16T23:11:41.798" v="3" actId="478"/>
          <ac:picMkLst>
            <pc:docMk/>
            <pc:sldMk cId="1532767056" sldId="912"/>
            <ac:picMk id="4" creationId="{00000000-0000-0000-0000-000000000000}"/>
          </ac:picMkLst>
        </pc:picChg>
        <pc:picChg chg="add mod">
          <ac:chgData name="Song, JianJian" userId="21c957f8-d12c-45e3-b67f-864ab375890b" providerId="ADAL" clId="{829186CA-441A-4A5D-A846-667F305418FF}" dt="2020-12-16T23:12:00.030" v="9" actId="1076"/>
          <ac:picMkLst>
            <pc:docMk/>
            <pc:sldMk cId="1532767056" sldId="912"/>
            <ac:picMk id="5" creationId="{992722C6-977D-4EB0-A6CA-96140DA56CEE}"/>
          </ac:picMkLst>
        </pc:picChg>
        <pc:picChg chg="add mod">
          <ac:chgData name="Song, JianJian" userId="21c957f8-d12c-45e3-b67f-864ab375890b" providerId="ADAL" clId="{829186CA-441A-4A5D-A846-667F305418FF}" dt="2020-12-16T23:12:40.763" v="14" actId="14100"/>
          <ac:picMkLst>
            <pc:docMk/>
            <pc:sldMk cId="1532767056" sldId="912"/>
            <ac:picMk id="7" creationId="{D495D703-33A7-4AA0-97B8-0B68E3AE2B40}"/>
          </ac:picMkLst>
        </pc:picChg>
      </pc:sldChg>
    </pc:docChg>
  </pc:docChgLst>
  <pc:docChgLst>
    <pc:chgData name="Song, JianJian" userId="21c957f8-d12c-45e3-b67f-864ab375890b" providerId="ADAL" clId="{79A96134-885C-43CE-B0CF-2AD302391273}"/>
    <pc:docChg chg="custSel modSld">
      <pc:chgData name="Song, JianJian" userId="21c957f8-d12c-45e3-b67f-864ab375890b" providerId="ADAL" clId="{79A96134-885C-43CE-B0CF-2AD302391273}" dt="2020-12-17T13:50:23.293" v="29"/>
      <pc:docMkLst>
        <pc:docMk/>
      </pc:docMkLst>
      <pc:sldChg chg="addSp">
        <pc:chgData name="Song, JianJian" userId="21c957f8-d12c-45e3-b67f-864ab375890b" providerId="ADAL" clId="{79A96134-885C-43CE-B0CF-2AD302391273}" dt="2020-12-15T13:47:40.571" v="0"/>
        <pc:sldMkLst>
          <pc:docMk/>
          <pc:sldMk cId="3603113960" sldId="835"/>
        </pc:sldMkLst>
        <pc:inkChg chg="add">
          <ac:chgData name="Song, JianJian" userId="21c957f8-d12c-45e3-b67f-864ab375890b" providerId="ADAL" clId="{79A96134-885C-43CE-B0CF-2AD302391273}" dt="2020-12-15T13:47:40.571" v="0"/>
          <ac:inkMkLst>
            <pc:docMk/>
            <pc:sldMk cId="3603113960" sldId="835"/>
            <ac:inkMk id="5" creationId="{631E0355-A965-40BD-86ED-3AAF8576D287}"/>
          </ac:inkMkLst>
        </pc:inkChg>
      </pc:sldChg>
      <pc:sldChg chg="addSp">
        <pc:chgData name="Song, JianJian" userId="21c957f8-d12c-45e3-b67f-864ab375890b" providerId="ADAL" clId="{79A96134-885C-43CE-B0CF-2AD302391273}" dt="2020-12-15T13:47:40.571" v="0"/>
        <pc:sldMkLst>
          <pc:docMk/>
          <pc:sldMk cId="2389338889" sldId="841"/>
        </pc:sldMkLst>
        <pc:inkChg chg="add">
          <ac:chgData name="Song, JianJian" userId="21c957f8-d12c-45e3-b67f-864ab375890b" providerId="ADAL" clId="{79A96134-885C-43CE-B0CF-2AD302391273}" dt="2020-12-15T13:47:40.571" v="0"/>
          <ac:inkMkLst>
            <pc:docMk/>
            <pc:sldMk cId="2389338889" sldId="841"/>
            <ac:inkMk id="6" creationId="{7D41ECC0-F724-43F3-A5DB-BC4D4D9146A7}"/>
          </ac:inkMkLst>
        </pc:inkChg>
      </pc:sldChg>
      <pc:sldChg chg="addSp">
        <pc:chgData name="Song, JianJian" userId="21c957f8-d12c-45e3-b67f-864ab375890b" providerId="ADAL" clId="{79A96134-885C-43CE-B0CF-2AD302391273}" dt="2020-12-15T13:47:40.571" v="0"/>
        <pc:sldMkLst>
          <pc:docMk/>
          <pc:sldMk cId="2793364700" sldId="846"/>
        </pc:sldMkLst>
        <pc:inkChg chg="add">
          <ac:chgData name="Song, JianJian" userId="21c957f8-d12c-45e3-b67f-864ab375890b" providerId="ADAL" clId="{79A96134-885C-43CE-B0CF-2AD302391273}" dt="2020-12-15T13:47:40.571" v="0"/>
          <ac:inkMkLst>
            <pc:docMk/>
            <pc:sldMk cId="2793364700" sldId="846"/>
            <ac:inkMk id="3" creationId="{0DAC52C2-7B31-4A50-9ADE-14CA3CFD6204}"/>
          </ac:inkMkLst>
        </pc:inkChg>
      </pc:sldChg>
      <pc:sldChg chg="addSp">
        <pc:chgData name="Song, JianJian" userId="21c957f8-d12c-45e3-b67f-864ab375890b" providerId="ADAL" clId="{79A96134-885C-43CE-B0CF-2AD302391273}" dt="2020-12-15T13:47:40.571" v="0"/>
        <pc:sldMkLst>
          <pc:docMk/>
          <pc:sldMk cId="3741595643" sldId="847"/>
        </pc:sldMkLst>
        <pc:inkChg chg="add">
          <ac:chgData name="Song, JianJian" userId="21c957f8-d12c-45e3-b67f-864ab375890b" providerId="ADAL" clId="{79A96134-885C-43CE-B0CF-2AD302391273}" dt="2020-12-15T13:47:40.571" v="0"/>
          <ac:inkMkLst>
            <pc:docMk/>
            <pc:sldMk cId="3741595643" sldId="847"/>
            <ac:inkMk id="3" creationId="{6124F358-48DA-4825-A36D-516A345C83E1}"/>
          </ac:inkMkLst>
        </pc:inkChg>
      </pc:sldChg>
      <pc:sldChg chg="addSp">
        <pc:chgData name="Song, JianJian" userId="21c957f8-d12c-45e3-b67f-864ab375890b" providerId="ADAL" clId="{79A96134-885C-43CE-B0CF-2AD302391273}" dt="2020-12-15T13:47:40.571" v="0"/>
        <pc:sldMkLst>
          <pc:docMk/>
          <pc:sldMk cId="1018404380" sldId="850"/>
        </pc:sldMkLst>
        <pc:inkChg chg="add">
          <ac:chgData name="Song, JianJian" userId="21c957f8-d12c-45e3-b67f-864ab375890b" providerId="ADAL" clId="{79A96134-885C-43CE-B0CF-2AD302391273}" dt="2020-12-15T13:47:40.571" v="0"/>
          <ac:inkMkLst>
            <pc:docMk/>
            <pc:sldMk cId="1018404380" sldId="850"/>
            <ac:inkMk id="5" creationId="{99169D7D-6B67-4C7C-A9AA-9CFBF74BE30F}"/>
          </ac:inkMkLst>
        </pc:inkChg>
      </pc:sldChg>
      <pc:sldChg chg="addSp">
        <pc:chgData name="Song, JianJian" userId="21c957f8-d12c-45e3-b67f-864ab375890b" providerId="ADAL" clId="{79A96134-885C-43CE-B0CF-2AD302391273}" dt="2020-12-17T13:24:52.752" v="27"/>
        <pc:sldMkLst>
          <pc:docMk/>
          <pc:sldMk cId="2785864033" sldId="851"/>
        </pc:sldMkLst>
        <pc:inkChg chg="add">
          <ac:chgData name="Song, JianJian" userId="21c957f8-d12c-45e3-b67f-864ab375890b" providerId="ADAL" clId="{79A96134-885C-43CE-B0CF-2AD302391273}" dt="2020-12-15T13:47:40.571" v="0"/>
          <ac:inkMkLst>
            <pc:docMk/>
            <pc:sldMk cId="2785864033" sldId="851"/>
            <ac:inkMk id="6" creationId="{AA13E21D-A810-4771-9EF4-D99B893F4026}"/>
          </ac:inkMkLst>
        </pc:inkChg>
        <pc:inkChg chg="add">
          <ac:chgData name="Song, JianJian" userId="21c957f8-d12c-45e3-b67f-864ab375890b" providerId="ADAL" clId="{79A96134-885C-43CE-B0CF-2AD302391273}" dt="2020-12-17T13:24:52.752" v="27"/>
          <ac:inkMkLst>
            <pc:docMk/>
            <pc:sldMk cId="2785864033" sldId="851"/>
            <ac:inkMk id="7" creationId="{F6320A85-9813-4FA2-983B-366C5DA62B76}"/>
          </ac:inkMkLst>
        </pc:inkChg>
      </pc:sldChg>
      <pc:sldChg chg="addSp">
        <pc:chgData name="Song, JianJian" userId="21c957f8-d12c-45e3-b67f-864ab375890b" providerId="ADAL" clId="{79A96134-885C-43CE-B0CF-2AD302391273}" dt="2020-12-15T13:47:40.571" v="0"/>
        <pc:sldMkLst>
          <pc:docMk/>
          <pc:sldMk cId="790908224" sldId="852"/>
        </pc:sldMkLst>
        <pc:inkChg chg="add">
          <ac:chgData name="Song, JianJian" userId="21c957f8-d12c-45e3-b67f-864ab375890b" providerId="ADAL" clId="{79A96134-885C-43CE-B0CF-2AD302391273}" dt="2020-12-15T13:47:40.571" v="0"/>
          <ac:inkMkLst>
            <pc:docMk/>
            <pc:sldMk cId="790908224" sldId="852"/>
            <ac:inkMk id="5" creationId="{449C1330-909B-4F7D-959F-4AFF3A335DF5}"/>
          </ac:inkMkLst>
        </pc:inkChg>
      </pc:sldChg>
      <pc:sldChg chg="addSp">
        <pc:chgData name="Song, JianJian" userId="21c957f8-d12c-45e3-b67f-864ab375890b" providerId="ADAL" clId="{79A96134-885C-43CE-B0CF-2AD302391273}" dt="2020-12-17T13:24:52.752" v="27"/>
        <pc:sldMkLst>
          <pc:docMk/>
          <pc:sldMk cId="3615916121" sldId="853"/>
        </pc:sldMkLst>
        <pc:inkChg chg="add">
          <ac:chgData name="Song, JianJian" userId="21c957f8-d12c-45e3-b67f-864ab375890b" providerId="ADAL" clId="{79A96134-885C-43CE-B0CF-2AD302391273}" dt="2020-12-15T13:47:40.571" v="0"/>
          <ac:inkMkLst>
            <pc:docMk/>
            <pc:sldMk cId="3615916121" sldId="853"/>
            <ac:inkMk id="5" creationId="{A6A8E14D-9246-4D4F-BBF8-FB93A57F7234}"/>
          </ac:inkMkLst>
        </pc:inkChg>
        <pc:inkChg chg="add">
          <ac:chgData name="Song, JianJian" userId="21c957f8-d12c-45e3-b67f-864ab375890b" providerId="ADAL" clId="{79A96134-885C-43CE-B0CF-2AD302391273}" dt="2020-12-17T13:24:52.752" v="27"/>
          <ac:inkMkLst>
            <pc:docMk/>
            <pc:sldMk cId="3615916121" sldId="853"/>
            <ac:inkMk id="6" creationId="{8CEF2A01-65AD-485E-9D3A-DAAF2855C1D4}"/>
          </ac:inkMkLst>
        </pc:inkChg>
      </pc:sldChg>
      <pc:sldChg chg="addSp">
        <pc:chgData name="Song, JianJian" userId="21c957f8-d12c-45e3-b67f-864ab375890b" providerId="ADAL" clId="{79A96134-885C-43CE-B0CF-2AD302391273}" dt="2020-12-17T13:50:23.293" v="29"/>
        <pc:sldMkLst>
          <pc:docMk/>
          <pc:sldMk cId="3541994154" sldId="856"/>
        </pc:sldMkLst>
        <pc:inkChg chg="add">
          <ac:chgData name="Song, JianJian" userId="21c957f8-d12c-45e3-b67f-864ab375890b" providerId="ADAL" clId="{79A96134-885C-43CE-B0CF-2AD302391273}" dt="2020-12-17T13:50:23.293" v="29"/>
          <ac:inkMkLst>
            <pc:docMk/>
            <pc:sldMk cId="3541994154" sldId="856"/>
            <ac:inkMk id="4" creationId="{6A4EEF62-9361-495E-8701-D180CBCE0419}"/>
          </ac:inkMkLst>
        </pc:inkChg>
      </pc:sldChg>
      <pc:sldChg chg="addSp delSp modSp mod">
        <pc:chgData name="Song, JianJian" userId="21c957f8-d12c-45e3-b67f-864ab375890b" providerId="ADAL" clId="{79A96134-885C-43CE-B0CF-2AD302391273}" dt="2020-12-17T13:50:23.293" v="29"/>
        <pc:sldMkLst>
          <pc:docMk/>
          <pc:sldMk cId="1676401662" sldId="858"/>
        </pc:sldMkLst>
        <pc:spChg chg="add del mod">
          <ac:chgData name="Song, JianJian" userId="21c957f8-d12c-45e3-b67f-864ab375890b" providerId="ADAL" clId="{79A96134-885C-43CE-B0CF-2AD302391273}" dt="2020-12-17T13:24:58.867" v="28" actId="478"/>
          <ac:spMkLst>
            <pc:docMk/>
            <pc:sldMk cId="1676401662" sldId="858"/>
            <ac:spMk id="4" creationId="{6D4EB062-063B-4E27-8DBC-5905B3C8B62F}"/>
          </ac:spMkLst>
        </pc:spChg>
        <pc:inkChg chg="add">
          <ac:chgData name="Song, JianJian" userId="21c957f8-d12c-45e3-b67f-864ab375890b" providerId="ADAL" clId="{79A96134-885C-43CE-B0CF-2AD302391273}" dt="2020-12-17T13:50:23.293" v="29"/>
          <ac:inkMkLst>
            <pc:docMk/>
            <pc:sldMk cId="1676401662" sldId="858"/>
            <ac:inkMk id="5" creationId="{7A30E55C-DCEC-4DA9-975B-EBC2A9F540D9}"/>
          </ac:inkMkLst>
        </pc:inkChg>
      </pc:sldChg>
      <pc:sldChg chg="addSp">
        <pc:chgData name="Song, JianJian" userId="21c957f8-d12c-45e3-b67f-864ab375890b" providerId="ADAL" clId="{79A96134-885C-43CE-B0CF-2AD302391273}" dt="2020-12-15T13:47:40.571" v="0"/>
        <pc:sldMkLst>
          <pc:docMk/>
          <pc:sldMk cId="2559696688" sldId="864"/>
        </pc:sldMkLst>
        <pc:inkChg chg="add">
          <ac:chgData name="Song, JianJian" userId="21c957f8-d12c-45e3-b67f-864ab375890b" providerId="ADAL" clId="{79A96134-885C-43CE-B0CF-2AD302391273}" dt="2020-12-15T13:47:40.571" v="0"/>
          <ac:inkMkLst>
            <pc:docMk/>
            <pc:sldMk cId="2559696688" sldId="864"/>
            <ac:inkMk id="13" creationId="{43E18A3F-82F0-44DB-BC2B-22EB7B3A2730}"/>
          </ac:inkMkLst>
        </pc:inkChg>
      </pc:sldChg>
      <pc:sldChg chg="addSp">
        <pc:chgData name="Song, JianJian" userId="21c957f8-d12c-45e3-b67f-864ab375890b" providerId="ADAL" clId="{79A96134-885C-43CE-B0CF-2AD302391273}" dt="2020-12-15T13:47:40.571" v="0"/>
        <pc:sldMkLst>
          <pc:docMk/>
          <pc:sldMk cId="4239200315" sldId="865"/>
        </pc:sldMkLst>
        <pc:inkChg chg="add">
          <ac:chgData name="Song, JianJian" userId="21c957f8-d12c-45e3-b67f-864ab375890b" providerId="ADAL" clId="{79A96134-885C-43CE-B0CF-2AD302391273}" dt="2020-12-15T13:47:40.571" v="0"/>
          <ac:inkMkLst>
            <pc:docMk/>
            <pc:sldMk cId="4239200315" sldId="865"/>
            <ac:inkMk id="6" creationId="{5930D4D7-0905-49FC-AE86-C23BAB237E9C}"/>
          </ac:inkMkLst>
        </pc:inkChg>
      </pc:sldChg>
      <pc:sldChg chg="addSp">
        <pc:chgData name="Song, JianJian" userId="21c957f8-d12c-45e3-b67f-864ab375890b" providerId="ADAL" clId="{79A96134-885C-43CE-B0CF-2AD302391273}" dt="2020-12-15T13:47:40.571" v="0"/>
        <pc:sldMkLst>
          <pc:docMk/>
          <pc:sldMk cId="476615154" sldId="866"/>
        </pc:sldMkLst>
        <pc:inkChg chg="add">
          <ac:chgData name="Song, JianJian" userId="21c957f8-d12c-45e3-b67f-864ab375890b" providerId="ADAL" clId="{79A96134-885C-43CE-B0CF-2AD302391273}" dt="2020-12-15T13:47:40.571" v="0"/>
          <ac:inkMkLst>
            <pc:docMk/>
            <pc:sldMk cId="476615154" sldId="866"/>
            <ac:inkMk id="3" creationId="{A28CB0C8-03AF-46AE-92BD-14C7789E5721}"/>
          </ac:inkMkLst>
        </pc:inkChg>
      </pc:sldChg>
      <pc:sldChg chg="addSp">
        <pc:chgData name="Song, JianJian" userId="21c957f8-d12c-45e3-b67f-864ab375890b" providerId="ADAL" clId="{79A96134-885C-43CE-B0CF-2AD302391273}" dt="2020-12-15T13:47:40.571" v="0"/>
        <pc:sldMkLst>
          <pc:docMk/>
          <pc:sldMk cId="1913142524" sldId="867"/>
        </pc:sldMkLst>
        <pc:inkChg chg="add">
          <ac:chgData name="Song, JianJian" userId="21c957f8-d12c-45e3-b67f-864ab375890b" providerId="ADAL" clId="{79A96134-885C-43CE-B0CF-2AD302391273}" dt="2020-12-15T13:47:40.571" v="0"/>
          <ac:inkMkLst>
            <pc:docMk/>
            <pc:sldMk cId="1913142524" sldId="867"/>
            <ac:inkMk id="5" creationId="{EE0BAA0B-E5C1-42F8-B576-5F932B48060C}"/>
          </ac:inkMkLst>
        </pc:inkChg>
      </pc:sldChg>
      <pc:sldChg chg="addSp">
        <pc:chgData name="Song, JianJian" userId="21c957f8-d12c-45e3-b67f-864ab375890b" providerId="ADAL" clId="{79A96134-885C-43CE-B0CF-2AD302391273}" dt="2020-12-15T13:47:40.571" v="0"/>
        <pc:sldMkLst>
          <pc:docMk/>
          <pc:sldMk cId="2769569030" sldId="868"/>
        </pc:sldMkLst>
        <pc:inkChg chg="add">
          <ac:chgData name="Song, JianJian" userId="21c957f8-d12c-45e3-b67f-864ab375890b" providerId="ADAL" clId="{79A96134-885C-43CE-B0CF-2AD302391273}" dt="2020-12-15T13:47:40.571" v="0"/>
          <ac:inkMkLst>
            <pc:docMk/>
            <pc:sldMk cId="2769569030" sldId="868"/>
            <ac:inkMk id="5" creationId="{8C1041A7-658D-4083-BE2E-BC9C2DE1007F}"/>
          </ac:inkMkLst>
        </pc:inkChg>
      </pc:sldChg>
      <pc:sldChg chg="addSp">
        <pc:chgData name="Song, JianJian" userId="21c957f8-d12c-45e3-b67f-864ab375890b" providerId="ADAL" clId="{79A96134-885C-43CE-B0CF-2AD302391273}" dt="2020-12-17T13:24:52.752" v="27"/>
        <pc:sldMkLst>
          <pc:docMk/>
          <pc:sldMk cId="1638903350" sldId="869"/>
        </pc:sldMkLst>
        <pc:inkChg chg="add">
          <ac:chgData name="Song, JianJian" userId="21c957f8-d12c-45e3-b67f-864ab375890b" providerId="ADAL" clId="{79A96134-885C-43CE-B0CF-2AD302391273}" dt="2020-12-15T13:47:40.571" v="0"/>
          <ac:inkMkLst>
            <pc:docMk/>
            <pc:sldMk cId="1638903350" sldId="869"/>
            <ac:inkMk id="4" creationId="{AC2B0659-DD4E-4CB3-A09D-1F040F81E6BA}"/>
          </ac:inkMkLst>
        </pc:inkChg>
        <pc:inkChg chg="add">
          <ac:chgData name="Song, JianJian" userId="21c957f8-d12c-45e3-b67f-864ab375890b" providerId="ADAL" clId="{79A96134-885C-43CE-B0CF-2AD302391273}" dt="2020-12-17T13:24:52.752" v="27"/>
          <ac:inkMkLst>
            <pc:docMk/>
            <pc:sldMk cId="1638903350" sldId="869"/>
            <ac:inkMk id="5" creationId="{056B2408-A4EF-4315-94F3-E3EDB9818201}"/>
          </ac:inkMkLst>
        </pc:inkChg>
      </pc:sldChg>
      <pc:sldChg chg="addSp">
        <pc:chgData name="Song, JianJian" userId="21c957f8-d12c-45e3-b67f-864ab375890b" providerId="ADAL" clId="{79A96134-885C-43CE-B0CF-2AD302391273}" dt="2020-12-17T13:50:23.293" v="29"/>
        <pc:sldMkLst>
          <pc:docMk/>
          <pc:sldMk cId="3394412877" sldId="874"/>
        </pc:sldMkLst>
        <pc:inkChg chg="add">
          <ac:chgData name="Song, JianJian" userId="21c957f8-d12c-45e3-b67f-864ab375890b" providerId="ADAL" clId="{79A96134-885C-43CE-B0CF-2AD302391273}" dt="2020-12-17T13:50:23.293" v="29"/>
          <ac:inkMkLst>
            <pc:docMk/>
            <pc:sldMk cId="3394412877" sldId="874"/>
            <ac:inkMk id="4" creationId="{76E4B405-89EC-4B73-9737-21B3C95B54A0}"/>
          </ac:inkMkLst>
        </pc:inkChg>
      </pc:sldChg>
      <pc:sldChg chg="addSp">
        <pc:chgData name="Song, JianJian" userId="21c957f8-d12c-45e3-b67f-864ab375890b" providerId="ADAL" clId="{79A96134-885C-43CE-B0CF-2AD302391273}" dt="2020-12-17T13:50:23.293" v="29"/>
        <pc:sldMkLst>
          <pc:docMk/>
          <pc:sldMk cId="3939991960" sldId="882"/>
        </pc:sldMkLst>
        <pc:inkChg chg="add">
          <ac:chgData name="Song, JianJian" userId="21c957f8-d12c-45e3-b67f-864ab375890b" providerId="ADAL" clId="{79A96134-885C-43CE-B0CF-2AD302391273}" dt="2020-12-17T13:50:23.293" v="29"/>
          <ac:inkMkLst>
            <pc:docMk/>
            <pc:sldMk cId="3939991960" sldId="882"/>
            <ac:inkMk id="3" creationId="{4B408271-7AAF-448A-8BDC-7E417E14161F}"/>
          </ac:inkMkLst>
        </pc:inkChg>
      </pc:sldChg>
      <pc:sldChg chg="addSp">
        <pc:chgData name="Song, JianJian" userId="21c957f8-d12c-45e3-b67f-864ab375890b" providerId="ADAL" clId="{79A96134-885C-43CE-B0CF-2AD302391273}" dt="2020-12-17T13:50:23.293" v="29"/>
        <pc:sldMkLst>
          <pc:docMk/>
          <pc:sldMk cId="2262190058" sldId="883"/>
        </pc:sldMkLst>
        <pc:inkChg chg="add">
          <ac:chgData name="Song, JianJian" userId="21c957f8-d12c-45e3-b67f-864ab375890b" providerId="ADAL" clId="{79A96134-885C-43CE-B0CF-2AD302391273}" dt="2020-12-17T13:50:23.293" v="29"/>
          <ac:inkMkLst>
            <pc:docMk/>
            <pc:sldMk cId="2262190058" sldId="883"/>
            <ac:inkMk id="5" creationId="{31444496-5C83-47B6-A78A-47305B24DEF9}"/>
          </ac:inkMkLst>
        </pc:inkChg>
      </pc:sldChg>
      <pc:sldChg chg="addSp">
        <pc:chgData name="Song, JianJian" userId="21c957f8-d12c-45e3-b67f-864ab375890b" providerId="ADAL" clId="{79A96134-885C-43CE-B0CF-2AD302391273}" dt="2020-12-17T13:50:23.293" v="29"/>
        <pc:sldMkLst>
          <pc:docMk/>
          <pc:sldMk cId="50318181" sldId="885"/>
        </pc:sldMkLst>
        <pc:inkChg chg="add">
          <ac:chgData name="Song, JianJian" userId="21c957f8-d12c-45e3-b67f-864ab375890b" providerId="ADAL" clId="{79A96134-885C-43CE-B0CF-2AD302391273}" dt="2020-12-17T13:50:23.293" v="29"/>
          <ac:inkMkLst>
            <pc:docMk/>
            <pc:sldMk cId="50318181" sldId="885"/>
            <ac:inkMk id="3" creationId="{811785FF-2966-4F6B-9953-4B3AE3399E1A}"/>
          </ac:inkMkLst>
        </pc:inkChg>
      </pc:sldChg>
      <pc:sldChg chg="addSp">
        <pc:chgData name="Song, JianJian" userId="21c957f8-d12c-45e3-b67f-864ab375890b" providerId="ADAL" clId="{79A96134-885C-43CE-B0CF-2AD302391273}" dt="2020-12-17T13:50:23.293" v="29"/>
        <pc:sldMkLst>
          <pc:docMk/>
          <pc:sldMk cId="2079059821" sldId="886"/>
        </pc:sldMkLst>
        <pc:inkChg chg="add">
          <ac:chgData name="Song, JianJian" userId="21c957f8-d12c-45e3-b67f-864ab375890b" providerId="ADAL" clId="{79A96134-885C-43CE-B0CF-2AD302391273}" dt="2020-12-17T13:50:23.293" v="29"/>
          <ac:inkMkLst>
            <pc:docMk/>
            <pc:sldMk cId="2079059821" sldId="886"/>
            <ac:inkMk id="5" creationId="{5C97A53F-E8E1-4BEC-9799-730072D55F7C}"/>
          </ac:inkMkLst>
        </pc:inkChg>
      </pc:sldChg>
      <pc:sldChg chg="addSp">
        <pc:chgData name="Song, JianJian" userId="21c957f8-d12c-45e3-b67f-864ab375890b" providerId="ADAL" clId="{79A96134-885C-43CE-B0CF-2AD302391273}" dt="2020-12-15T13:47:40.571" v="0"/>
        <pc:sldMkLst>
          <pc:docMk/>
          <pc:sldMk cId="4266040108" sldId="889"/>
        </pc:sldMkLst>
        <pc:inkChg chg="add">
          <ac:chgData name="Song, JianJian" userId="21c957f8-d12c-45e3-b67f-864ab375890b" providerId="ADAL" clId="{79A96134-885C-43CE-B0CF-2AD302391273}" dt="2020-12-15T13:47:40.571" v="0"/>
          <ac:inkMkLst>
            <pc:docMk/>
            <pc:sldMk cId="4266040108" sldId="889"/>
            <ac:inkMk id="5" creationId="{115A41AA-249E-4418-8FBE-150F3951D119}"/>
          </ac:inkMkLst>
        </pc:inkChg>
      </pc:sldChg>
      <pc:sldChg chg="addSp">
        <pc:chgData name="Song, JianJian" userId="21c957f8-d12c-45e3-b67f-864ab375890b" providerId="ADAL" clId="{79A96134-885C-43CE-B0CF-2AD302391273}" dt="2020-12-15T13:47:40.571" v="0"/>
        <pc:sldMkLst>
          <pc:docMk/>
          <pc:sldMk cId="4282079854" sldId="890"/>
        </pc:sldMkLst>
        <pc:inkChg chg="add">
          <ac:chgData name="Song, JianJian" userId="21c957f8-d12c-45e3-b67f-864ab375890b" providerId="ADAL" clId="{79A96134-885C-43CE-B0CF-2AD302391273}" dt="2020-12-15T13:47:40.571" v="0"/>
          <ac:inkMkLst>
            <pc:docMk/>
            <pc:sldMk cId="4282079854" sldId="890"/>
            <ac:inkMk id="6" creationId="{39145606-9D0F-4643-991C-34401CE15B3A}"/>
          </ac:inkMkLst>
        </pc:inkChg>
      </pc:sldChg>
      <pc:sldChg chg="addSp">
        <pc:chgData name="Song, JianJian" userId="21c957f8-d12c-45e3-b67f-864ab375890b" providerId="ADAL" clId="{79A96134-885C-43CE-B0CF-2AD302391273}" dt="2020-12-17T13:50:23.293" v="29"/>
        <pc:sldMkLst>
          <pc:docMk/>
          <pc:sldMk cId="4054572465" sldId="891"/>
        </pc:sldMkLst>
        <pc:inkChg chg="add">
          <ac:chgData name="Song, JianJian" userId="21c957f8-d12c-45e3-b67f-864ab375890b" providerId="ADAL" clId="{79A96134-885C-43CE-B0CF-2AD302391273}" dt="2020-12-17T13:50:23.293" v="29"/>
          <ac:inkMkLst>
            <pc:docMk/>
            <pc:sldMk cId="4054572465" sldId="891"/>
            <ac:inkMk id="3" creationId="{B63E9C51-A93A-489B-9389-D37E0B6363D6}"/>
          </ac:inkMkLst>
        </pc:inkChg>
      </pc:sldChg>
      <pc:sldChg chg="addSp">
        <pc:chgData name="Song, JianJian" userId="21c957f8-d12c-45e3-b67f-864ab375890b" providerId="ADAL" clId="{79A96134-885C-43CE-B0CF-2AD302391273}" dt="2020-12-15T13:47:40.571" v="0"/>
        <pc:sldMkLst>
          <pc:docMk/>
          <pc:sldMk cId="2942849785" sldId="893"/>
        </pc:sldMkLst>
        <pc:inkChg chg="add">
          <ac:chgData name="Song, JianJian" userId="21c957f8-d12c-45e3-b67f-864ab375890b" providerId="ADAL" clId="{79A96134-885C-43CE-B0CF-2AD302391273}" dt="2020-12-15T13:47:40.571" v="0"/>
          <ac:inkMkLst>
            <pc:docMk/>
            <pc:sldMk cId="2942849785" sldId="893"/>
            <ac:inkMk id="5" creationId="{6B6FA8DE-F813-4E76-9CAA-D0A58968FEDB}"/>
          </ac:inkMkLst>
        </pc:inkChg>
      </pc:sldChg>
      <pc:sldChg chg="addSp">
        <pc:chgData name="Song, JianJian" userId="21c957f8-d12c-45e3-b67f-864ab375890b" providerId="ADAL" clId="{79A96134-885C-43CE-B0CF-2AD302391273}" dt="2020-12-15T13:47:40.571" v="0"/>
        <pc:sldMkLst>
          <pc:docMk/>
          <pc:sldMk cId="1093618088" sldId="895"/>
        </pc:sldMkLst>
        <pc:inkChg chg="add">
          <ac:chgData name="Song, JianJian" userId="21c957f8-d12c-45e3-b67f-864ab375890b" providerId="ADAL" clId="{79A96134-885C-43CE-B0CF-2AD302391273}" dt="2020-12-15T13:47:40.571" v="0"/>
          <ac:inkMkLst>
            <pc:docMk/>
            <pc:sldMk cId="1093618088" sldId="895"/>
            <ac:inkMk id="2" creationId="{42380BC0-36CB-497C-936A-6ACE3AE93536}"/>
          </ac:inkMkLst>
        </pc:inkChg>
      </pc:sldChg>
      <pc:sldChg chg="addSp">
        <pc:chgData name="Song, JianJian" userId="21c957f8-d12c-45e3-b67f-864ab375890b" providerId="ADAL" clId="{79A96134-885C-43CE-B0CF-2AD302391273}" dt="2020-12-15T13:47:40.571" v="0"/>
        <pc:sldMkLst>
          <pc:docMk/>
          <pc:sldMk cId="2132339274" sldId="896"/>
        </pc:sldMkLst>
        <pc:inkChg chg="add">
          <ac:chgData name="Song, JianJian" userId="21c957f8-d12c-45e3-b67f-864ab375890b" providerId="ADAL" clId="{79A96134-885C-43CE-B0CF-2AD302391273}" dt="2020-12-15T13:47:40.571" v="0"/>
          <ac:inkMkLst>
            <pc:docMk/>
            <pc:sldMk cId="2132339274" sldId="896"/>
            <ac:inkMk id="3" creationId="{C9258AF6-5253-4693-B6AE-16734563B796}"/>
          </ac:inkMkLst>
        </pc:inkChg>
      </pc:sldChg>
      <pc:sldChg chg="addSp">
        <pc:chgData name="Song, JianJian" userId="21c957f8-d12c-45e3-b67f-864ab375890b" providerId="ADAL" clId="{79A96134-885C-43CE-B0CF-2AD302391273}" dt="2020-12-15T13:47:40.571" v="0"/>
        <pc:sldMkLst>
          <pc:docMk/>
          <pc:sldMk cId="656345859" sldId="897"/>
        </pc:sldMkLst>
        <pc:inkChg chg="add">
          <ac:chgData name="Song, JianJian" userId="21c957f8-d12c-45e3-b67f-864ab375890b" providerId="ADAL" clId="{79A96134-885C-43CE-B0CF-2AD302391273}" dt="2020-12-15T13:47:40.571" v="0"/>
          <ac:inkMkLst>
            <pc:docMk/>
            <pc:sldMk cId="656345859" sldId="897"/>
            <ac:inkMk id="2" creationId="{DF6F594E-D231-4381-A463-DD909A72A007}"/>
          </ac:inkMkLst>
        </pc:inkChg>
      </pc:sldChg>
      <pc:sldChg chg="addSp">
        <pc:chgData name="Song, JianJian" userId="21c957f8-d12c-45e3-b67f-864ab375890b" providerId="ADAL" clId="{79A96134-885C-43CE-B0CF-2AD302391273}" dt="2020-12-15T13:47:40.571" v="0"/>
        <pc:sldMkLst>
          <pc:docMk/>
          <pc:sldMk cId="1612453049" sldId="898"/>
        </pc:sldMkLst>
        <pc:inkChg chg="add">
          <ac:chgData name="Song, JianJian" userId="21c957f8-d12c-45e3-b67f-864ab375890b" providerId="ADAL" clId="{79A96134-885C-43CE-B0CF-2AD302391273}" dt="2020-12-15T13:47:40.571" v="0"/>
          <ac:inkMkLst>
            <pc:docMk/>
            <pc:sldMk cId="1612453049" sldId="898"/>
            <ac:inkMk id="4" creationId="{1EAB91F1-19AF-44A3-83D5-1732CDFE8972}"/>
          </ac:inkMkLst>
        </pc:inkChg>
      </pc:sldChg>
      <pc:sldChg chg="addSp">
        <pc:chgData name="Song, JianJian" userId="21c957f8-d12c-45e3-b67f-864ab375890b" providerId="ADAL" clId="{79A96134-885C-43CE-B0CF-2AD302391273}" dt="2020-12-15T13:47:40.571" v="0"/>
        <pc:sldMkLst>
          <pc:docMk/>
          <pc:sldMk cId="1506807375" sldId="899"/>
        </pc:sldMkLst>
        <pc:inkChg chg="add">
          <ac:chgData name="Song, JianJian" userId="21c957f8-d12c-45e3-b67f-864ab375890b" providerId="ADAL" clId="{79A96134-885C-43CE-B0CF-2AD302391273}" dt="2020-12-15T13:47:40.571" v="0"/>
          <ac:inkMkLst>
            <pc:docMk/>
            <pc:sldMk cId="1506807375" sldId="899"/>
            <ac:inkMk id="3" creationId="{2D4C3484-35E5-40C5-B564-A3985CCCA3E5}"/>
          </ac:inkMkLst>
        </pc:inkChg>
      </pc:sldChg>
      <pc:sldChg chg="addSp">
        <pc:chgData name="Song, JianJian" userId="21c957f8-d12c-45e3-b67f-864ab375890b" providerId="ADAL" clId="{79A96134-885C-43CE-B0CF-2AD302391273}" dt="2020-12-17T13:24:52.752" v="27"/>
        <pc:sldMkLst>
          <pc:docMk/>
          <pc:sldMk cId="1277597246" sldId="900"/>
        </pc:sldMkLst>
        <pc:inkChg chg="add">
          <ac:chgData name="Song, JianJian" userId="21c957f8-d12c-45e3-b67f-864ab375890b" providerId="ADAL" clId="{79A96134-885C-43CE-B0CF-2AD302391273}" dt="2020-12-17T13:24:52.752" v="27"/>
          <ac:inkMkLst>
            <pc:docMk/>
            <pc:sldMk cId="1277597246" sldId="900"/>
            <ac:inkMk id="2" creationId="{246B561B-F442-4ED3-B24F-AA1EB16D3B27}"/>
          </ac:inkMkLst>
        </pc:inkChg>
      </pc:sldChg>
      <pc:sldChg chg="addSp">
        <pc:chgData name="Song, JianJian" userId="21c957f8-d12c-45e3-b67f-864ab375890b" providerId="ADAL" clId="{79A96134-885C-43CE-B0CF-2AD302391273}" dt="2020-12-15T13:47:40.571" v="0"/>
        <pc:sldMkLst>
          <pc:docMk/>
          <pc:sldMk cId="2234912758" sldId="901"/>
        </pc:sldMkLst>
        <pc:inkChg chg="add">
          <ac:chgData name="Song, JianJian" userId="21c957f8-d12c-45e3-b67f-864ab375890b" providerId="ADAL" clId="{79A96134-885C-43CE-B0CF-2AD302391273}" dt="2020-12-15T13:47:40.571" v="0"/>
          <ac:inkMkLst>
            <pc:docMk/>
            <pc:sldMk cId="2234912758" sldId="901"/>
            <ac:inkMk id="4" creationId="{8AF975CA-58F2-420D-A25D-13A62146D3DC}"/>
          </ac:inkMkLst>
        </pc:inkChg>
      </pc:sldChg>
      <pc:sldChg chg="addSp">
        <pc:chgData name="Song, JianJian" userId="21c957f8-d12c-45e3-b67f-864ab375890b" providerId="ADAL" clId="{79A96134-885C-43CE-B0CF-2AD302391273}" dt="2020-12-15T13:47:40.571" v="0"/>
        <pc:sldMkLst>
          <pc:docMk/>
          <pc:sldMk cId="2586601692" sldId="904"/>
        </pc:sldMkLst>
        <pc:inkChg chg="add">
          <ac:chgData name="Song, JianJian" userId="21c957f8-d12c-45e3-b67f-864ab375890b" providerId="ADAL" clId="{79A96134-885C-43CE-B0CF-2AD302391273}" dt="2020-12-15T13:47:40.571" v="0"/>
          <ac:inkMkLst>
            <pc:docMk/>
            <pc:sldMk cId="2586601692" sldId="904"/>
            <ac:inkMk id="3" creationId="{1C319951-8460-49FC-97AB-B9EF17E05F2C}"/>
          </ac:inkMkLst>
        </pc:inkChg>
      </pc:sldChg>
      <pc:sldChg chg="addSp">
        <pc:chgData name="Song, JianJian" userId="21c957f8-d12c-45e3-b67f-864ab375890b" providerId="ADAL" clId="{79A96134-885C-43CE-B0CF-2AD302391273}" dt="2020-12-17T13:24:52.752" v="27"/>
        <pc:sldMkLst>
          <pc:docMk/>
          <pc:sldMk cId="3997779048" sldId="905"/>
        </pc:sldMkLst>
        <pc:inkChg chg="add">
          <ac:chgData name="Song, JianJian" userId="21c957f8-d12c-45e3-b67f-864ab375890b" providerId="ADAL" clId="{79A96134-885C-43CE-B0CF-2AD302391273}" dt="2020-12-15T13:47:40.571" v="0"/>
          <ac:inkMkLst>
            <pc:docMk/>
            <pc:sldMk cId="3997779048" sldId="905"/>
            <ac:inkMk id="4" creationId="{E2D7A9C7-48D9-4EF3-8FBF-AADA55D00A5A}"/>
          </ac:inkMkLst>
        </pc:inkChg>
        <pc:inkChg chg="add">
          <ac:chgData name="Song, JianJian" userId="21c957f8-d12c-45e3-b67f-864ab375890b" providerId="ADAL" clId="{79A96134-885C-43CE-B0CF-2AD302391273}" dt="2020-12-17T13:24:52.752" v="27"/>
          <ac:inkMkLst>
            <pc:docMk/>
            <pc:sldMk cId="3997779048" sldId="905"/>
            <ac:inkMk id="6" creationId="{E0073845-8520-47A9-9B38-D1A95C173AFD}"/>
          </ac:inkMkLst>
        </pc:inkChg>
      </pc:sldChg>
      <pc:sldChg chg="addSp">
        <pc:chgData name="Song, JianJian" userId="21c957f8-d12c-45e3-b67f-864ab375890b" providerId="ADAL" clId="{79A96134-885C-43CE-B0CF-2AD302391273}" dt="2020-12-15T13:47:40.571" v="0"/>
        <pc:sldMkLst>
          <pc:docMk/>
          <pc:sldMk cId="2491881223" sldId="906"/>
        </pc:sldMkLst>
        <pc:inkChg chg="add">
          <ac:chgData name="Song, JianJian" userId="21c957f8-d12c-45e3-b67f-864ab375890b" providerId="ADAL" clId="{79A96134-885C-43CE-B0CF-2AD302391273}" dt="2020-12-15T13:47:40.571" v="0"/>
          <ac:inkMkLst>
            <pc:docMk/>
            <pc:sldMk cId="2491881223" sldId="906"/>
            <ac:inkMk id="6" creationId="{0D42EB31-19DA-4844-81FE-7954550DEEC2}"/>
          </ac:inkMkLst>
        </pc:inkChg>
      </pc:sldChg>
      <pc:sldChg chg="addSp">
        <pc:chgData name="Song, JianJian" userId="21c957f8-d12c-45e3-b67f-864ab375890b" providerId="ADAL" clId="{79A96134-885C-43CE-B0CF-2AD302391273}" dt="2020-12-17T13:50:23.293" v="29"/>
        <pc:sldMkLst>
          <pc:docMk/>
          <pc:sldMk cId="1935120862" sldId="907"/>
        </pc:sldMkLst>
        <pc:inkChg chg="add">
          <ac:chgData name="Song, JianJian" userId="21c957f8-d12c-45e3-b67f-864ab375890b" providerId="ADAL" clId="{79A96134-885C-43CE-B0CF-2AD302391273}" dt="2020-12-17T13:50:23.293" v="29"/>
          <ac:inkMkLst>
            <pc:docMk/>
            <pc:sldMk cId="1935120862" sldId="907"/>
            <ac:inkMk id="4" creationId="{B6938065-FFD8-47CE-B6BF-9BCB89565B7D}"/>
          </ac:inkMkLst>
        </pc:inkChg>
      </pc:sldChg>
      <pc:sldChg chg="addSp">
        <pc:chgData name="Song, JianJian" userId="21c957f8-d12c-45e3-b67f-864ab375890b" providerId="ADAL" clId="{79A96134-885C-43CE-B0CF-2AD302391273}" dt="2020-12-17T13:50:23.293" v="29"/>
        <pc:sldMkLst>
          <pc:docMk/>
          <pc:sldMk cId="1032852613" sldId="908"/>
        </pc:sldMkLst>
        <pc:inkChg chg="add">
          <ac:chgData name="Song, JianJian" userId="21c957f8-d12c-45e3-b67f-864ab375890b" providerId="ADAL" clId="{79A96134-885C-43CE-B0CF-2AD302391273}" dt="2020-12-17T13:50:23.293" v="29"/>
          <ac:inkMkLst>
            <pc:docMk/>
            <pc:sldMk cId="1032852613" sldId="908"/>
            <ac:inkMk id="3" creationId="{F80FEE75-3D4E-4282-833D-BFBEF03135F9}"/>
          </ac:inkMkLst>
        </pc:inkChg>
      </pc:sldChg>
      <pc:sldChg chg="addSp">
        <pc:chgData name="Song, JianJian" userId="21c957f8-d12c-45e3-b67f-864ab375890b" providerId="ADAL" clId="{79A96134-885C-43CE-B0CF-2AD302391273}" dt="2020-12-17T13:50:23.293" v="29"/>
        <pc:sldMkLst>
          <pc:docMk/>
          <pc:sldMk cId="3743125103" sldId="910"/>
        </pc:sldMkLst>
        <pc:inkChg chg="add">
          <ac:chgData name="Song, JianJian" userId="21c957f8-d12c-45e3-b67f-864ab375890b" providerId="ADAL" clId="{79A96134-885C-43CE-B0CF-2AD302391273}" dt="2020-12-17T13:50:23.293" v="29"/>
          <ac:inkMkLst>
            <pc:docMk/>
            <pc:sldMk cId="3743125103" sldId="910"/>
            <ac:inkMk id="2" creationId="{E3F73E63-FB06-4454-ADF4-885105DC7182}"/>
          </ac:inkMkLst>
        </pc:inkChg>
      </pc:sldChg>
      <pc:sldChg chg="addSp">
        <pc:chgData name="Song, JianJian" userId="21c957f8-d12c-45e3-b67f-864ab375890b" providerId="ADAL" clId="{79A96134-885C-43CE-B0CF-2AD302391273}" dt="2020-12-17T13:50:23.293" v="29"/>
        <pc:sldMkLst>
          <pc:docMk/>
          <pc:sldMk cId="866727180" sldId="911"/>
        </pc:sldMkLst>
        <pc:inkChg chg="add">
          <ac:chgData name="Song, JianJian" userId="21c957f8-d12c-45e3-b67f-864ab375890b" providerId="ADAL" clId="{79A96134-885C-43CE-B0CF-2AD302391273}" dt="2020-12-17T13:50:23.293" v="29"/>
          <ac:inkMkLst>
            <pc:docMk/>
            <pc:sldMk cId="866727180" sldId="911"/>
            <ac:inkMk id="2" creationId="{65A4162A-6112-4915-8E73-AF8D603C43E0}"/>
          </ac:inkMkLst>
        </pc:inkChg>
      </pc:sldChg>
    </pc:docChg>
  </pc:docChgLst>
  <pc:docChgLst>
    <pc:chgData name="Song, JianJian" userId="21c957f8-d12c-45e3-b67f-864ab375890b" providerId="ADAL" clId="{089DDD8D-42FB-44EB-B857-079B6F09E37B}"/>
    <pc:docChg chg="undo custSel modSld modMainMaster">
      <pc:chgData name="Song, JianJian" userId="21c957f8-d12c-45e3-b67f-864ab375890b" providerId="ADAL" clId="{089DDD8D-42FB-44EB-B857-079B6F09E37B}" dt="2021-08-16T18:17:23.305" v="267" actId="700"/>
      <pc:docMkLst>
        <pc:docMk/>
      </pc:docMkLst>
      <pc:sldChg chg="modSp mod modClrScheme chgLayout">
        <pc:chgData name="Song, JianJian" userId="21c957f8-d12c-45e3-b67f-864ab375890b" providerId="ADAL" clId="{089DDD8D-42FB-44EB-B857-079B6F09E37B}" dt="2021-08-16T18:00:29.259" v="3" actId="700"/>
        <pc:sldMkLst>
          <pc:docMk/>
          <pc:sldMk cId="0" sldId="640"/>
        </pc:sldMkLst>
        <pc:spChg chg="mod ord">
          <ac:chgData name="Song, JianJian" userId="21c957f8-d12c-45e3-b67f-864ab375890b" providerId="ADAL" clId="{089DDD8D-42FB-44EB-B857-079B6F09E37B}" dt="2021-08-16T18:00:29.259" v="3" actId="700"/>
          <ac:spMkLst>
            <pc:docMk/>
            <pc:sldMk cId="0" sldId="640"/>
            <ac:spMk id="2" creationId="{00000000-0000-0000-0000-000000000000}"/>
          </ac:spMkLst>
        </pc:spChg>
        <pc:spChg chg="mod ord">
          <ac:chgData name="Song, JianJian" userId="21c957f8-d12c-45e3-b67f-864ab375890b" providerId="ADAL" clId="{089DDD8D-42FB-44EB-B857-079B6F09E37B}" dt="2021-08-16T18:00:29.259" v="3" actId="700"/>
          <ac:spMkLst>
            <pc:docMk/>
            <pc:sldMk cId="0" sldId="640"/>
            <ac:spMk id="3" creationId="{00000000-0000-0000-0000-000000000000}"/>
          </ac:spMkLst>
        </pc:spChg>
      </pc:sldChg>
      <pc:sldChg chg="delSp modSp mod modClrScheme chgLayout">
        <pc:chgData name="Song, JianJian" userId="21c957f8-d12c-45e3-b67f-864ab375890b" providerId="ADAL" clId="{089DDD8D-42FB-44EB-B857-079B6F09E37B}" dt="2021-08-16T18:01:43.160" v="14" actId="1076"/>
        <pc:sldMkLst>
          <pc:docMk/>
          <pc:sldMk cId="3603113960" sldId="835"/>
        </pc:sldMkLst>
        <pc:spChg chg="mod ord">
          <ac:chgData name="Song, JianJian" userId="21c957f8-d12c-45e3-b67f-864ab375890b" providerId="ADAL" clId="{089DDD8D-42FB-44EB-B857-079B6F09E37B}" dt="2021-08-16T18:00:46.184" v="4" actId="700"/>
          <ac:spMkLst>
            <pc:docMk/>
            <pc:sldMk cId="3603113960" sldId="835"/>
            <ac:spMk id="2" creationId="{00000000-0000-0000-0000-000000000000}"/>
          </ac:spMkLst>
        </pc:spChg>
        <pc:spChg chg="mod ord">
          <ac:chgData name="Song, JianJian" userId="21c957f8-d12c-45e3-b67f-864ab375890b" providerId="ADAL" clId="{089DDD8D-42FB-44EB-B857-079B6F09E37B}" dt="2021-08-16T18:00:46.184" v="4" actId="700"/>
          <ac:spMkLst>
            <pc:docMk/>
            <pc:sldMk cId="3603113960" sldId="835"/>
            <ac:spMk id="3" creationId="{3C63833A-D3DA-43A0-9465-E679BDADC973}"/>
          </ac:spMkLst>
        </pc:spChg>
        <pc:spChg chg="mod">
          <ac:chgData name="Song, JianJian" userId="21c957f8-d12c-45e3-b67f-864ab375890b" providerId="ADAL" clId="{089DDD8D-42FB-44EB-B857-079B6F09E37B}" dt="2021-08-16T18:01:41.063" v="13" actId="1076"/>
          <ac:spMkLst>
            <pc:docMk/>
            <pc:sldMk cId="3603113960" sldId="835"/>
            <ac:spMk id="7" creationId="{00000000-0000-0000-0000-000000000000}"/>
          </ac:spMkLst>
        </pc:spChg>
        <pc:picChg chg="mod">
          <ac:chgData name="Song, JianJian" userId="21c957f8-d12c-45e3-b67f-864ab375890b" providerId="ADAL" clId="{089DDD8D-42FB-44EB-B857-079B6F09E37B}" dt="2021-08-16T18:01:43.160" v="14" actId="1076"/>
          <ac:picMkLst>
            <pc:docMk/>
            <pc:sldMk cId="3603113960" sldId="835"/>
            <ac:picMk id="4" creationId="{00000000-0000-0000-0000-000000000000}"/>
          </ac:picMkLst>
        </pc:picChg>
        <pc:inkChg chg="del">
          <ac:chgData name="Song, JianJian" userId="21c957f8-d12c-45e3-b67f-864ab375890b" providerId="ADAL" clId="{089DDD8D-42FB-44EB-B857-079B6F09E37B}" dt="2021-08-16T18:01:36.145" v="12" actId="478"/>
          <ac:inkMkLst>
            <pc:docMk/>
            <pc:sldMk cId="3603113960" sldId="835"/>
            <ac:inkMk id="5" creationId="{631E0355-A965-40BD-86ED-3AAF8576D287}"/>
          </ac:inkMkLst>
        </pc:inkChg>
      </pc:sldChg>
      <pc:sldChg chg="modSp mod modClrScheme chgLayout">
        <pc:chgData name="Song, JianJian" userId="21c957f8-d12c-45e3-b67f-864ab375890b" providerId="ADAL" clId="{089DDD8D-42FB-44EB-B857-079B6F09E37B}" dt="2021-08-16T18:03:57.720" v="31" actId="1076"/>
        <pc:sldMkLst>
          <pc:docMk/>
          <pc:sldMk cId="3346207691" sldId="836"/>
        </pc:sldMkLst>
        <pc:spChg chg="mod ord">
          <ac:chgData name="Song, JianJian" userId="21c957f8-d12c-45e3-b67f-864ab375890b" providerId="ADAL" clId="{089DDD8D-42FB-44EB-B857-079B6F09E37B}" dt="2021-08-16T18:00:46.184" v="4" actId="700"/>
          <ac:spMkLst>
            <pc:docMk/>
            <pc:sldMk cId="3346207691" sldId="836"/>
            <ac:spMk id="2" creationId="{00000000-0000-0000-0000-000000000000}"/>
          </ac:spMkLst>
        </pc:spChg>
        <pc:spChg chg="mod ord">
          <ac:chgData name="Song, JianJian" userId="21c957f8-d12c-45e3-b67f-864ab375890b" providerId="ADAL" clId="{089DDD8D-42FB-44EB-B857-079B6F09E37B}" dt="2021-08-16T18:00:46.184" v="4" actId="700"/>
          <ac:spMkLst>
            <pc:docMk/>
            <pc:sldMk cId="3346207691" sldId="836"/>
            <ac:spMk id="3" creationId="{00000000-0000-0000-0000-000000000000}"/>
          </ac:spMkLst>
        </pc:spChg>
        <pc:spChg chg="mod">
          <ac:chgData name="Song, JianJian" userId="21c957f8-d12c-45e3-b67f-864ab375890b" providerId="ADAL" clId="{089DDD8D-42FB-44EB-B857-079B6F09E37B}" dt="2021-08-16T18:03:57.720" v="31" actId="1076"/>
          <ac:spMkLst>
            <pc:docMk/>
            <pc:sldMk cId="3346207691" sldId="836"/>
            <ac:spMk id="5" creationId="{00000000-0000-0000-0000-000000000000}"/>
          </ac:spMkLst>
        </pc:spChg>
      </pc:sldChg>
      <pc:sldChg chg="addSp delSp modSp mod modClrScheme chgLayout">
        <pc:chgData name="Song, JianJian" userId="21c957f8-d12c-45e3-b67f-864ab375890b" providerId="ADAL" clId="{089DDD8D-42FB-44EB-B857-079B6F09E37B}" dt="2021-08-16T18:04:11.716" v="34" actId="1076"/>
        <pc:sldMkLst>
          <pc:docMk/>
          <pc:sldMk cId="2389338889" sldId="841"/>
        </pc:sldMkLst>
        <pc:spChg chg="mod ord">
          <ac:chgData name="Song, JianJian" userId="21c957f8-d12c-45e3-b67f-864ab375890b" providerId="ADAL" clId="{089DDD8D-42FB-44EB-B857-079B6F09E37B}" dt="2021-08-16T18:00:46.184" v="4" actId="700"/>
          <ac:spMkLst>
            <pc:docMk/>
            <pc:sldMk cId="2389338889" sldId="841"/>
            <ac:spMk id="2" creationId="{4207B4EC-406E-413E-AD8B-DB9362CF7E1D}"/>
          </ac:spMkLst>
        </pc:spChg>
        <pc:spChg chg="del mod ord">
          <ac:chgData name="Song, JianJian" userId="21c957f8-d12c-45e3-b67f-864ab375890b" providerId="ADAL" clId="{089DDD8D-42FB-44EB-B857-079B6F09E37B}" dt="2021-08-16T18:00:46.184" v="4" actId="700"/>
          <ac:spMkLst>
            <pc:docMk/>
            <pc:sldMk cId="2389338889" sldId="841"/>
            <ac:spMk id="4" creationId="{9BD727D6-80B9-4E0A-A152-D876774F3241}"/>
          </ac:spMkLst>
        </pc:spChg>
        <pc:spChg chg="mod">
          <ac:chgData name="Song, JianJian" userId="21c957f8-d12c-45e3-b67f-864ab375890b" providerId="ADAL" clId="{089DDD8D-42FB-44EB-B857-079B6F09E37B}" dt="2021-08-16T18:04:11.716" v="34" actId="1076"/>
          <ac:spMkLst>
            <pc:docMk/>
            <pc:sldMk cId="2389338889" sldId="841"/>
            <ac:spMk id="5" creationId="{00000000-0000-0000-0000-000000000000}"/>
          </ac:spMkLst>
        </pc:spChg>
        <pc:spChg chg="add mod ord">
          <ac:chgData name="Song, JianJian" userId="21c957f8-d12c-45e3-b67f-864ab375890b" providerId="ADAL" clId="{089DDD8D-42FB-44EB-B857-079B6F09E37B}" dt="2021-08-16T18:00:46.184" v="4" actId="700"/>
          <ac:spMkLst>
            <pc:docMk/>
            <pc:sldMk cId="2389338889" sldId="841"/>
            <ac:spMk id="7" creationId="{50CB0881-943A-4E48-A8A3-24C7A4F3658B}"/>
          </ac:spMkLst>
        </pc:spChg>
        <pc:picChg chg="mod">
          <ac:chgData name="Song, JianJian" userId="21c957f8-d12c-45e3-b67f-864ab375890b" providerId="ADAL" clId="{089DDD8D-42FB-44EB-B857-079B6F09E37B}" dt="2021-08-16T18:04:05.888" v="33" actId="1076"/>
          <ac:picMkLst>
            <pc:docMk/>
            <pc:sldMk cId="2389338889" sldId="841"/>
            <ac:picMk id="3" creationId="{9ECB925A-1B38-4681-8D67-A1F4025DBCF9}"/>
          </ac:picMkLst>
        </pc:picChg>
        <pc:inkChg chg="del">
          <ac:chgData name="Song, JianJian" userId="21c957f8-d12c-45e3-b67f-864ab375890b" providerId="ADAL" clId="{089DDD8D-42FB-44EB-B857-079B6F09E37B}" dt="2021-08-16T18:04:02.051" v="32" actId="478"/>
          <ac:inkMkLst>
            <pc:docMk/>
            <pc:sldMk cId="2389338889" sldId="841"/>
            <ac:inkMk id="6" creationId="{7D41ECC0-F724-43F3-A5DB-BC4D4D9146A7}"/>
          </ac:inkMkLst>
        </pc:inkChg>
      </pc:sldChg>
      <pc:sldChg chg="modSp mod modClrScheme chgLayout">
        <pc:chgData name="Song, JianJian" userId="21c957f8-d12c-45e3-b67f-864ab375890b" providerId="ADAL" clId="{089DDD8D-42FB-44EB-B857-079B6F09E37B}" dt="2021-08-16T18:01:28.770" v="11" actId="1076"/>
        <pc:sldMkLst>
          <pc:docMk/>
          <pc:sldMk cId="2697140062" sldId="842"/>
        </pc:sldMkLst>
        <pc:spChg chg="mod ord">
          <ac:chgData name="Song, JianJian" userId="21c957f8-d12c-45e3-b67f-864ab375890b" providerId="ADAL" clId="{089DDD8D-42FB-44EB-B857-079B6F09E37B}" dt="2021-08-16T18:00:46.184" v="4" actId="700"/>
          <ac:spMkLst>
            <pc:docMk/>
            <pc:sldMk cId="2697140062" sldId="842"/>
            <ac:spMk id="2" creationId="{00000000-0000-0000-0000-000000000000}"/>
          </ac:spMkLst>
        </pc:spChg>
        <pc:spChg chg="mod ord">
          <ac:chgData name="Song, JianJian" userId="21c957f8-d12c-45e3-b67f-864ab375890b" providerId="ADAL" clId="{089DDD8D-42FB-44EB-B857-079B6F09E37B}" dt="2021-08-16T18:00:46.184" v="4" actId="700"/>
          <ac:spMkLst>
            <pc:docMk/>
            <pc:sldMk cId="2697140062" sldId="842"/>
            <ac:spMk id="3" creationId="{00000000-0000-0000-0000-000000000000}"/>
          </ac:spMkLst>
        </pc:spChg>
        <pc:picChg chg="mod">
          <ac:chgData name="Song, JianJian" userId="21c957f8-d12c-45e3-b67f-864ab375890b" providerId="ADAL" clId="{089DDD8D-42FB-44EB-B857-079B6F09E37B}" dt="2021-08-16T18:01:28.770" v="11" actId="1076"/>
          <ac:picMkLst>
            <pc:docMk/>
            <pc:sldMk cId="2697140062" sldId="842"/>
            <ac:picMk id="5" creationId="{00000000-0000-0000-0000-000000000000}"/>
          </ac:picMkLst>
        </pc:picChg>
      </pc:sldChg>
      <pc:sldChg chg="delSp modSp mod modClrScheme chgLayout">
        <pc:chgData name="Song, JianJian" userId="21c957f8-d12c-45e3-b67f-864ab375890b" providerId="ADAL" clId="{089DDD8D-42FB-44EB-B857-079B6F09E37B}" dt="2021-08-16T18:07:37.995" v="110" actId="478"/>
        <pc:sldMkLst>
          <pc:docMk/>
          <pc:sldMk cId="2793364700" sldId="846"/>
        </pc:sldMkLst>
        <pc:spChg chg="mod ord">
          <ac:chgData name="Song, JianJian" userId="21c957f8-d12c-45e3-b67f-864ab375890b" providerId="ADAL" clId="{089DDD8D-42FB-44EB-B857-079B6F09E37B}" dt="2021-08-16T18:00:46.184" v="4" actId="700"/>
          <ac:spMkLst>
            <pc:docMk/>
            <pc:sldMk cId="2793364700" sldId="846"/>
            <ac:spMk id="2" creationId="{00000000-0000-0000-0000-000000000000}"/>
          </ac:spMkLst>
        </pc:spChg>
        <pc:spChg chg="mod ord">
          <ac:chgData name="Song, JianJian" userId="21c957f8-d12c-45e3-b67f-864ab375890b" providerId="ADAL" clId="{089DDD8D-42FB-44EB-B857-079B6F09E37B}" dt="2021-08-16T18:07:35.169" v="109" actId="20577"/>
          <ac:spMkLst>
            <pc:docMk/>
            <pc:sldMk cId="2793364700" sldId="846"/>
            <ac:spMk id="7" creationId="{00000000-0000-0000-0000-000000000000}"/>
          </ac:spMkLst>
        </pc:spChg>
        <pc:inkChg chg="del mod">
          <ac:chgData name="Song, JianJian" userId="21c957f8-d12c-45e3-b67f-864ab375890b" providerId="ADAL" clId="{089DDD8D-42FB-44EB-B857-079B6F09E37B}" dt="2021-08-16T18:07:37.995" v="110" actId="478"/>
          <ac:inkMkLst>
            <pc:docMk/>
            <pc:sldMk cId="2793364700" sldId="846"/>
            <ac:inkMk id="3" creationId="{0DAC52C2-7B31-4A50-9ADE-14CA3CFD6204}"/>
          </ac:inkMkLst>
        </pc:inkChg>
      </pc:sldChg>
      <pc:sldChg chg="addSp delSp modSp mod modClrScheme chgLayout">
        <pc:chgData name="Song, JianJian" userId="21c957f8-d12c-45e3-b67f-864ab375890b" providerId="ADAL" clId="{089DDD8D-42FB-44EB-B857-079B6F09E37B}" dt="2021-08-16T18:06:24.349" v="78" actId="700"/>
        <pc:sldMkLst>
          <pc:docMk/>
          <pc:sldMk cId="3741595643" sldId="847"/>
        </pc:sldMkLst>
        <pc:spChg chg="mod ord">
          <ac:chgData name="Song, JianJian" userId="21c957f8-d12c-45e3-b67f-864ab375890b" providerId="ADAL" clId="{089DDD8D-42FB-44EB-B857-079B6F09E37B}" dt="2021-08-16T18:06:24.349" v="78" actId="700"/>
          <ac:spMkLst>
            <pc:docMk/>
            <pc:sldMk cId="3741595643" sldId="847"/>
            <ac:spMk id="2" creationId="{00000000-0000-0000-0000-000000000000}"/>
          </ac:spMkLst>
        </pc:spChg>
        <pc:spChg chg="add del mod ord">
          <ac:chgData name="Song, JianJian" userId="21c957f8-d12c-45e3-b67f-864ab375890b" providerId="ADAL" clId="{089DDD8D-42FB-44EB-B857-079B6F09E37B}" dt="2021-08-16T18:06:24.349" v="78" actId="700"/>
          <ac:spMkLst>
            <pc:docMk/>
            <pc:sldMk cId="3741595643" sldId="847"/>
            <ac:spMk id="4" creationId="{778A9E1A-DA12-4F5C-A1C1-8B51E856801A}"/>
          </ac:spMkLst>
        </pc:spChg>
        <pc:spChg chg="mod">
          <ac:chgData name="Song, JianJian" userId="21c957f8-d12c-45e3-b67f-864ab375890b" providerId="ADAL" clId="{089DDD8D-42FB-44EB-B857-079B6F09E37B}" dt="2021-08-16T18:06:12.308" v="76" actId="12"/>
          <ac:spMkLst>
            <pc:docMk/>
            <pc:sldMk cId="3741595643" sldId="847"/>
            <ac:spMk id="8" creationId="{6693B6A3-8865-4EE8-928C-A47CDFC93471}"/>
          </ac:spMkLst>
        </pc:spChg>
        <pc:inkChg chg="del">
          <ac:chgData name="Song, JianJian" userId="21c957f8-d12c-45e3-b67f-864ab375890b" providerId="ADAL" clId="{089DDD8D-42FB-44EB-B857-079B6F09E37B}" dt="2021-08-16T18:06:14.631" v="77" actId="478"/>
          <ac:inkMkLst>
            <pc:docMk/>
            <pc:sldMk cId="3741595643" sldId="847"/>
            <ac:inkMk id="3" creationId="{6124F358-48DA-4825-A36D-516A345C83E1}"/>
          </ac:inkMkLst>
        </pc:inkChg>
      </pc:sldChg>
      <pc:sldChg chg="delSp modSp mod modClrScheme chgLayout">
        <pc:chgData name="Song, JianJian" userId="21c957f8-d12c-45e3-b67f-864ab375890b" providerId="ADAL" clId="{089DDD8D-42FB-44EB-B857-079B6F09E37B}" dt="2021-08-16T18:01:10.646" v="7" actId="1076"/>
        <pc:sldMkLst>
          <pc:docMk/>
          <pc:sldMk cId="1018404380" sldId="850"/>
        </pc:sldMkLst>
        <pc:spChg chg="mod ord">
          <ac:chgData name="Song, JianJian" userId="21c957f8-d12c-45e3-b67f-864ab375890b" providerId="ADAL" clId="{089DDD8D-42FB-44EB-B857-079B6F09E37B}" dt="2021-08-16T18:00:46.184" v="4" actId="700"/>
          <ac:spMkLst>
            <pc:docMk/>
            <pc:sldMk cId="1018404380" sldId="850"/>
            <ac:spMk id="2" creationId="{00000000-0000-0000-0000-000000000000}"/>
          </ac:spMkLst>
        </pc:spChg>
        <pc:spChg chg="mod ord">
          <ac:chgData name="Song, JianJian" userId="21c957f8-d12c-45e3-b67f-864ab375890b" providerId="ADAL" clId="{089DDD8D-42FB-44EB-B857-079B6F09E37B}" dt="2021-08-16T18:00:46.184" v="4" actId="700"/>
          <ac:spMkLst>
            <pc:docMk/>
            <pc:sldMk cId="1018404380" sldId="850"/>
            <ac:spMk id="3" creationId="{00000000-0000-0000-0000-000000000000}"/>
          </ac:spMkLst>
        </pc:spChg>
        <pc:spChg chg="mod">
          <ac:chgData name="Song, JianJian" userId="21c957f8-d12c-45e3-b67f-864ab375890b" providerId="ADAL" clId="{089DDD8D-42FB-44EB-B857-079B6F09E37B}" dt="2021-08-16T18:01:10.646" v="7" actId="1076"/>
          <ac:spMkLst>
            <pc:docMk/>
            <pc:sldMk cId="1018404380" sldId="850"/>
            <ac:spMk id="4" creationId="{00000000-0000-0000-0000-000000000000}"/>
          </ac:spMkLst>
        </pc:spChg>
        <pc:inkChg chg="del">
          <ac:chgData name="Song, JianJian" userId="21c957f8-d12c-45e3-b67f-864ab375890b" providerId="ADAL" clId="{089DDD8D-42FB-44EB-B857-079B6F09E37B}" dt="2021-08-16T18:01:07.795" v="6" actId="478"/>
          <ac:inkMkLst>
            <pc:docMk/>
            <pc:sldMk cId="1018404380" sldId="850"/>
            <ac:inkMk id="5" creationId="{99169D7D-6B67-4C7C-A9AA-9CFBF74BE30F}"/>
          </ac:inkMkLst>
        </pc:inkChg>
      </pc:sldChg>
      <pc:sldChg chg="delSp modSp mod modClrScheme chgLayout">
        <pc:chgData name="Song, JianJian" userId="21c957f8-d12c-45e3-b67f-864ab375890b" providerId="ADAL" clId="{089DDD8D-42FB-44EB-B857-079B6F09E37B}" dt="2021-08-16T18:08:21.325" v="119" actId="1076"/>
        <pc:sldMkLst>
          <pc:docMk/>
          <pc:sldMk cId="2785864033" sldId="851"/>
        </pc:sldMkLst>
        <pc:spChg chg="mod ord">
          <ac:chgData name="Song, JianJian" userId="21c957f8-d12c-45e3-b67f-864ab375890b" providerId="ADAL" clId="{089DDD8D-42FB-44EB-B857-079B6F09E37B}" dt="2021-08-16T18:00:46.184" v="4" actId="700"/>
          <ac:spMkLst>
            <pc:docMk/>
            <pc:sldMk cId="2785864033" sldId="851"/>
            <ac:spMk id="2" creationId="{00000000-0000-0000-0000-000000000000}"/>
          </ac:spMkLst>
        </pc:spChg>
        <pc:spChg chg="mod ord">
          <ac:chgData name="Song, JianJian" userId="21c957f8-d12c-45e3-b67f-864ab375890b" providerId="ADAL" clId="{089DDD8D-42FB-44EB-B857-079B6F09E37B}" dt="2021-08-16T18:00:46.184" v="4" actId="700"/>
          <ac:spMkLst>
            <pc:docMk/>
            <pc:sldMk cId="2785864033" sldId="851"/>
            <ac:spMk id="3" creationId="{00000000-0000-0000-0000-000000000000}"/>
          </ac:spMkLst>
        </pc:spChg>
        <pc:spChg chg="mod">
          <ac:chgData name="Song, JianJian" userId="21c957f8-d12c-45e3-b67f-864ab375890b" providerId="ADAL" clId="{089DDD8D-42FB-44EB-B857-079B6F09E37B}" dt="2021-08-16T18:08:21.325" v="119" actId="1076"/>
          <ac:spMkLst>
            <pc:docMk/>
            <pc:sldMk cId="2785864033" sldId="851"/>
            <ac:spMk id="4" creationId="{00000000-0000-0000-0000-000000000000}"/>
          </ac:spMkLst>
        </pc:spChg>
        <pc:inkChg chg="del">
          <ac:chgData name="Song, JianJian" userId="21c957f8-d12c-45e3-b67f-864ab375890b" providerId="ADAL" clId="{089DDD8D-42FB-44EB-B857-079B6F09E37B}" dt="2021-08-16T18:08:16.314" v="118" actId="478"/>
          <ac:inkMkLst>
            <pc:docMk/>
            <pc:sldMk cId="2785864033" sldId="851"/>
            <ac:inkMk id="6" creationId="{AA13E21D-A810-4771-9EF4-D99B893F4026}"/>
          </ac:inkMkLst>
        </pc:inkChg>
        <pc:inkChg chg="del">
          <ac:chgData name="Song, JianJian" userId="21c957f8-d12c-45e3-b67f-864ab375890b" providerId="ADAL" clId="{089DDD8D-42FB-44EB-B857-079B6F09E37B}" dt="2021-08-16T18:08:14.005" v="117" actId="478"/>
          <ac:inkMkLst>
            <pc:docMk/>
            <pc:sldMk cId="2785864033" sldId="851"/>
            <ac:inkMk id="7" creationId="{F6320A85-9813-4FA2-983B-366C5DA62B76}"/>
          </ac:inkMkLst>
        </pc:inkChg>
      </pc:sldChg>
      <pc:sldChg chg="delSp modSp mod modClrScheme chgLayout">
        <pc:chgData name="Song, JianJian" userId="21c957f8-d12c-45e3-b67f-864ab375890b" providerId="ADAL" clId="{089DDD8D-42FB-44EB-B857-079B6F09E37B}" dt="2021-08-16T18:01:20.723" v="9" actId="1076"/>
        <pc:sldMkLst>
          <pc:docMk/>
          <pc:sldMk cId="790908224" sldId="852"/>
        </pc:sldMkLst>
        <pc:spChg chg="mod ord">
          <ac:chgData name="Song, JianJian" userId="21c957f8-d12c-45e3-b67f-864ab375890b" providerId="ADAL" clId="{089DDD8D-42FB-44EB-B857-079B6F09E37B}" dt="2021-08-16T18:00:46.184" v="4" actId="700"/>
          <ac:spMkLst>
            <pc:docMk/>
            <pc:sldMk cId="790908224" sldId="852"/>
            <ac:spMk id="2" creationId="{00000000-0000-0000-0000-000000000000}"/>
          </ac:spMkLst>
        </pc:spChg>
        <pc:spChg chg="mod ord">
          <ac:chgData name="Song, JianJian" userId="21c957f8-d12c-45e3-b67f-864ab375890b" providerId="ADAL" clId="{089DDD8D-42FB-44EB-B857-079B6F09E37B}" dt="2021-08-16T18:00:46.184" v="4" actId="700"/>
          <ac:spMkLst>
            <pc:docMk/>
            <pc:sldMk cId="790908224" sldId="852"/>
            <ac:spMk id="3" creationId="{00000000-0000-0000-0000-000000000000}"/>
          </ac:spMkLst>
        </pc:spChg>
        <pc:spChg chg="mod">
          <ac:chgData name="Song, JianJian" userId="21c957f8-d12c-45e3-b67f-864ab375890b" providerId="ADAL" clId="{089DDD8D-42FB-44EB-B857-079B6F09E37B}" dt="2021-08-16T18:01:20.723" v="9" actId="1076"/>
          <ac:spMkLst>
            <pc:docMk/>
            <pc:sldMk cId="790908224" sldId="852"/>
            <ac:spMk id="4" creationId="{00000000-0000-0000-0000-000000000000}"/>
          </ac:spMkLst>
        </pc:spChg>
        <pc:inkChg chg="del">
          <ac:chgData name="Song, JianJian" userId="21c957f8-d12c-45e3-b67f-864ab375890b" providerId="ADAL" clId="{089DDD8D-42FB-44EB-B857-079B6F09E37B}" dt="2021-08-16T18:01:15.801" v="8" actId="478"/>
          <ac:inkMkLst>
            <pc:docMk/>
            <pc:sldMk cId="790908224" sldId="852"/>
            <ac:inkMk id="5" creationId="{449C1330-909B-4F7D-959F-4AFF3A335DF5}"/>
          </ac:inkMkLst>
        </pc:inkChg>
      </pc:sldChg>
      <pc:sldChg chg="delSp modSp mod modClrScheme chgLayout">
        <pc:chgData name="Song, JianJian" userId="21c957f8-d12c-45e3-b67f-864ab375890b" providerId="ADAL" clId="{089DDD8D-42FB-44EB-B857-079B6F09E37B}" dt="2021-08-16T18:09:18.469" v="155" actId="478"/>
        <pc:sldMkLst>
          <pc:docMk/>
          <pc:sldMk cId="3615916121" sldId="853"/>
        </pc:sldMkLst>
        <pc:spChg chg="mod ord">
          <ac:chgData name="Song, JianJian" userId="21c957f8-d12c-45e3-b67f-864ab375890b" providerId="ADAL" clId="{089DDD8D-42FB-44EB-B857-079B6F09E37B}" dt="2021-08-16T18:00:46.184" v="4" actId="700"/>
          <ac:spMkLst>
            <pc:docMk/>
            <pc:sldMk cId="3615916121" sldId="853"/>
            <ac:spMk id="2" creationId="{00000000-0000-0000-0000-000000000000}"/>
          </ac:spMkLst>
        </pc:spChg>
        <pc:spChg chg="mod ord">
          <ac:chgData name="Song, JianJian" userId="21c957f8-d12c-45e3-b67f-864ab375890b" providerId="ADAL" clId="{089DDD8D-42FB-44EB-B857-079B6F09E37B}" dt="2021-08-16T18:08:51.608" v="154" actId="20577"/>
          <ac:spMkLst>
            <pc:docMk/>
            <pc:sldMk cId="3615916121" sldId="853"/>
            <ac:spMk id="3" creationId="{00000000-0000-0000-0000-000000000000}"/>
          </ac:spMkLst>
        </pc:spChg>
        <pc:inkChg chg="del">
          <ac:chgData name="Song, JianJian" userId="21c957f8-d12c-45e3-b67f-864ab375890b" providerId="ADAL" clId="{089DDD8D-42FB-44EB-B857-079B6F09E37B}" dt="2021-08-16T18:08:43.716" v="148" actId="478"/>
          <ac:inkMkLst>
            <pc:docMk/>
            <pc:sldMk cId="3615916121" sldId="853"/>
            <ac:inkMk id="5" creationId="{A6A8E14D-9246-4D4F-BBF8-FB93A57F7234}"/>
          </ac:inkMkLst>
        </pc:inkChg>
        <pc:inkChg chg="del">
          <ac:chgData name="Song, JianJian" userId="21c957f8-d12c-45e3-b67f-864ab375890b" providerId="ADAL" clId="{089DDD8D-42FB-44EB-B857-079B6F09E37B}" dt="2021-08-16T18:09:18.469" v="155" actId="478"/>
          <ac:inkMkLst>
            <pc:docMk/>
            <pc:sldMk cId="3615916121" sldId="853"/>
            <ac:inkMk id="6" creationId="{8CEF2A01-65AD-485E-9D3A-DAAF2855C1D4}"/>
          </ac:inkMkLst>
        </pc:inkChg>
      </pc:sldChg>
      <pc:sldChg chg="modSp mod modClrScheme chgLayout">
        <pc:chgData name="Song, JianJian" userId="21c957f8-d12c-45e3-b67f-864ab375890b" providerId="ADAL" clId="{089DDD8D-42FB-44EB-B857-079B6F09E37B}" dt="2021-08-16T18:00:46.184" v="4" actId="700"/>
        <pc:sldMkLst>
          <pc:docMk/>
          <pc:sldMk cId="3516968637" sldId="854"/>
        </pc:sldMkLst>
        <pc:spChg chg="mod ord">
          <ac:chgData name="Song, JianJian" userId="21c957f8-d12c-45e3-b67f-864ab375890b" providerId="ADAL" clId="{089DDD8D-42FB-44EB-B857-079B6F09E37B}" dt="2021-08-16T18:00:46.184" v="4" actId="700"/>
          <ac:spMkLst>
            <pc:docMk/>
            <pc:sldMk cId="3516968637" sldId="854"/>
            <ac:spMk id="2" creationId="{00000000-0000-0000-0000-000000000000}"/>
          </ac:spMkLst>
        </pc:spChg>
        <pc:spChg chg="mod ord">
          <ac:chgData name="Song, JianJian" userId="21c957f8-d12c-45e3-b67f-864ab375890b" providerId="ADAL" clId="{089DDD8D-42FB-44EB-B857-079B6F09E37B}" dt="2021-08-16T18:00:46.184" v="4" actId="700"/>
          <ac:spMkLst>
            <pc:docMk/>
            <pc:sldMk cId="3516968637" sldId="854"/>
            <ac:spMk id="3" creationId="{00000000-0000-0000-0000-000000000000}"/>
          </ac:spMkLst>
        </pc:spChg>
      </pc:sldChg>
      <pc:sldChg chg="delSp modSp mod modClrScheme chgLayout">
        <pc:chgData name="Song, JianJian" userId="21c957f8-d12c-45e3-b67f-864ab375890b" providerId="ADAL" clId="{089DDD8D-42FB-44EB-B857-079B6F09E37B}" dt="2021-08-16T18:12:58.615" v="225" actId="478"/>
        <pc:sldMkLst>
          <pc:docMk/>
          <pc:sldMk cId="3541994154" sldId="856"/>
        </pc:sldMkLst>
        <pc:spChg chg="mod ord">
          <ac:chgData name="Song, JianJian" userId="21c957f8-d12c-45e3-b67f-864ab375890b" providerId="ADAL" clId="{089DDD8D-42FB-44EB-B857-079B6F09E37B}" dt="2021-08-16T18:00:46.184" v="4" actId="700"/>
          <ac:spMkLst>
            <pc:docMk/>
            <pc:sldMk cId="3541994154" sldId="856"/>
            <ac:spMk id="2" creationId="{00000000-0000-0000-0000-000000000000}"/>
          </ac:spMkLst>
        </pc:spChg>
        <pc:spChg chg="mod ord">
          <ac:chgData name="Song, JianJian" userId="21c957f8-d12c-45e3-b67f-864ab375890b" providerId="ADAL" clId="{089DDD8D-42FB-44EB-B857-079B6F09E37B}" dt="2021-08-16T18:00:46.184" v="4" actId="700"/>
          <ac:spMkLst>
            <pc:docMk/>
            <pc:sldMk cId="3541994154" sldId="856"/>
            <ac:spMk id="3" creationId="{00000000-0000-0000-0000-000000000000}"/>
          </ac:spMkLst>
        </pc:spChg>
        <pc:inkChg chg="del">
          <ac:chgData name="Song, JianJian" userId="21c957f8-d12c-45e3-b67f-864ab375890b" providerId="ADAL" clId="{089DDD8D-42FB-44EB-B857-079B6F09E37B}" dt="2021-08-16T18:12:58.615" v="225" actId="478"/>
          <ac:inkMkLst>
            <pc:docMk/>
            <pc:sldMk cId="3541994154" sldId="856"/>
            <ac:inkMk id="4" creationId="{6A4EEF62-9361-495E-8701-D180CBCE0419}"/>
          </ac:inkMkLst>
        </pc:inkChg>
      </pc:sldChg>
      <pc:sldChg chg="modSp mod modClrScheme chgLayout">
        <pc:chgData name="Song, JianJian" userId="21c957f8-d12c-45e3-b67f-864ab375890b" providerId="ADAL" clId="{089DDD8D-42FB-44EB-B857-079B6F09E37B}" dt="2021-08-16T18:00:46.184" v="4" actId="700"/>
        <pc:sldMkLst>
          <pc:docMk/>
          <pc:sldMk cId="4045194360" sldId="857"/>
        </pc:sldMkLst>
        <pc:spChg chg="mod ord">
          <ac:chgData name="Song, JianJian" userId="21c957f8-d12c-45e3-b67f-864ab375890b" providerId="ADAL" clId="{089DDD8D-42FB-44EB-B857-079B6F09E37B}" dt="2021-08-16T18:00:46.184" v="4" actId="700"/>
          <ac:spMkLst>
            <pc:docMk/>
            <pc:sldMk cId="4045194360" sldId="857"/>
            <ac:spMk id="2" creationId="{00000000-0000-0000-0000-000000000000}"/>
          </ac:spMkLst>
        </pc:spChg>
        <pc:spChg chg="mod ord">
          <ac:chgData name="Song, JianJian" userId="21c957f8-d12c-45e3-b67f-864ab375890b" providerId="ADAL" clId="{089DDD8D-42FB-44EB-B857-079B6F09E37B}" dt="2021-08-16T18:00:46.184" v="4" actId="700"/>
          <ac:spMkLst>
            <pc:docMk/>
            <pc:sldMk cId="4045194360" sldId="857"/>
            <ac:spMk id="3" creationId="{00000000-0000-0000-0000-000000000000}"/>
          </ac:spMkLst>
        </pc:spChg>
      </pc:sldChg>
      <pc:sldChg chg="addSp delSp modSp mod modClrScheme chgLayout">
        <pc:chgData name="Song, JianJian" userId="21c957f8-d12c-45e3-b67f-864ab375890b" providerId="ADAL" clId="{089DDD8D-42FB-44EB-B857-079B6F09E37B}" dt="2021-08-16T18:12:04.127" v="214" actId="20577"/>
        <pc:sldMkLst>
          <pc:docMk/>
          <pc:sldMk cId="1676401662" sldId="858"/>
        </pc:sldMkLst>
        <pc:spChg chg="mod ord">
          <ac:chgData name="Song, JianJian" userId="21c957f8-d12c-45e3-b67f-864ab375890b" providerId="ADAL" clId="{089DDD8D-42FB-44EB-B857-079B6F09E37B}" dt="2021-08-16T18:00:46.184" v="4" actId="700"/>
          <ac:spMkLst>
            <pc:docMk/>
            <pc:sldMk cId="1676401662" sldId="858"/>
            <ac:spMk id="2" creationId="{00000000-0000-0000-0000-000000000000}"/>
          </ac:spMkLst>
        </pc:spChg>
        <pc:spChg chg="mod ord">
          <ac:chgData name="Song, JianJian" userId="21c957f8-d12c-45e3-b67f-864ab375890b" providerId="ADAL" clId="{089DDD8D-42FB-44EB-B857-079B6F09E37B}" dt="2021-08-16T18:12:04.127" v="214" actId="20577"/>
          <ac:spMkLst>
            <pc:docMk/>
            <pc:sldMk cId="1676401662" sldId="858"/>
            <ac:spMk id="3" creationId="{00000000-0000-0000-0000-000000000000}"/>
          </ac:spMkLst>
        </pc:spChg>
        <pc:inkChg chg="add del mod">
          <ac:chgData name="Song, JianJian" userId="21c957f8-d12c-45e3-b67f-864ab375890b" providerId="ADAL" clId="{089DDD8D-42FB-44EB-B857-079B6F09E37B}" dt="2021-08-16T18:11:53.133" v="197" actId="478"/>
          <ac:inkMkLst>
            <pc:docMk/>
            <pc:sldMk cId="1676401662" sldId="858"/>
            <ac:inkMk id="5" creationId="{7A30E55C-DCEC-4DA9-975B-EBC2A9F540D9}"/>
          </ac:inkMkLst>
        </pc:inkChg>
      </pc:sldChg>
      <pc:sldChg chg="modSp mod modClrScheme chgLayout">
        <pc:chgData name="Song, JianJian" userId="21c957f8-d12c-45e3-b67f-864ab375890b" providerId="ADAL" clId="{089DDD8D-42FB-44EB-B857-079B6F09E37B}" dt="2021-08-16T18:14:53.402" v="244" actId="1076"/>
        <pc:sldMkLst>
          <pc:docMk/>
          <pc:sldMk cId="4105068094" sldId="859"/>
        </pc:sldMkLst>
        <pc:spChg chg="mod ord">
          <ac:chgData name="Song, JianJian" userId="21c957f8-d12c-45e3-b67f-864ab375890b" providerId="ADAL" clId="{089DDD8D-42FB-44EB-B857-079B6F09E37B}" dt="2021-08-16T18:00:46.184" v="4" actId="700"/>
          <ac:spMkLst>
            <pc:docMk/>
            <pc:sldMk cId="4105068094" sldId="859"/>
            <ac:spMk id="2" creationId="{00000000-0000-0000-0000-000000000000}"/>
          </ac:spMkLst>
        </pc:spChg>
        <pc:spChg chg="mod ord">
          <ac:chgData name="Song, JianJian" userId="21c957f8-d12c-45e3-b67f-864ab375890b" providerId="ADAL" clId="{089DDD8D-42FB-44EB-B857-079B6F09E37B}" dt="2021-08-16T18:00:46.184" v="4" actId="700"/>
          <ac:spMkLst>
            <pc:docMk/>
            <pc:sldMk cId="4105068094" sldId="859"/>
            <ac:spMk id="3" creationId="{00000000-0000-0000-0000-000000000000}"/>
          </ac:spMkLst>
        </pc:spChg>
        <pc:spChg chg="mod">
          <ac:chgData name="Song, JianJian" userId="21c957f8-d12c-45e3-b67f-864ab375890b" providerId="ADAL" clId="{089DDD8D-42FB-44EB-B857-079B6F09E37B}" dt="2021-08-16T18:14:53.402" v="244" actId="1076"/>
          <ac:spMkLst>
            <pc:docMk/>
            <pc:sldMk cId="4105068094" sldId="859"/>
            <ac:spMk id="4" creationId="{00000000-0000-0000-0000-000000000000}"/>
          </ac:spMkLst>
        </pc:spChg>
      </pc:sldChg>
      <pc:sldChg chg="modSp mod modClrScheme chgLayout">
        <pc:chgData name="Song, JianJian" userId="21c957f8-d12c-45e3-b67f-864ab375890b" providerId="ADAL" clId="{089DDD8D-42FB-44EB-B857-079B6F09E37B}" dt="2021-08-16T18:15:16.903" v="248" actId="1076"/>
        <pc:sldMkLst>
          <pc:docMk/>
          <pc:sldMk cId="3257205858" sldId="860"/>
        </pc:sldMkLst>
        <pc:spChg chg="mod ord">
          <ac:chgData name="Song, JianJian" userId="21c957f8-d12c-45e3-b67f-864ab375890b" providerId="ADAL" clId="{089DDD8D-42FB-44EB-B857-079B6F09E37B}" dt="2021-08-16T18:00:46.184" v="4" actId="700"/>
          <ac:spMkLst>
            <pc:docMk/>
            <pc:sldMk cId="3257205858" sldId="860"/>
            <ac:spMk id="2" creationId="{00000000-0000-0000-0000-000000000000}"/>
          </ac:spMkLst>
        </pc:spChg>
        <pc:spChg chg="mod ord">
          <ac:chgData name="Song, JianJian" userId="21c957f8-d12c-45e3-b67f-864ab375890b" providerId="ADAL" clId="{089DDD8D-42FB-44EB-B857-079B6F09E37B}" dt="2021-08-16T18:00:46.184" v="4" actId="700"/>
          <ac:spMkLst>
            <pc:docMk/>
            <pc:sldMk cId="3257205858" sldId="860"/>
            <ac:spMk id="3" creationId="{00000000-0000-0000-0000-000000000000}"/>
          </ac:spMkLst>
        </pc:spChg>
        <pc:spChg chg="mod">
          <ac:chgData name="Song, JianJian" userId="21c957f8-d12c-45e3-b67f-864ab375890b" providerId="ADAL" clId="{089DDD8D-42FB-44EB-B857-079B6F09E37B}" dt="2021-08-16T18:15:16.903" v="248" actId="1076"/>
          <ac:spMkLst>
            <pc:docMk/>
            <pc:sldMk cId="3257205858" sldId="860"/>
            <ac:spMk id="8" creationId="{00000000-0000-0000-0000-000000000000}"/>
          </ac:spMkLst>
        </pc:spChg>
        <pc:picChg chg="mod">
          <ac:chgData name="Song, JianJian" userId="21c957f8-d12c-45e3-b67f-864ab375890b" providerId="ADAL" clId="{089DDD8D-42FB-44EB-B857-079B6F09E37B}" dt="2021-08-16T18:15:13.381" v="247" actId="1076"/>
          <ac:picMkLst>
            <pc:docMk/>
            <pc:sldMk cId="3257205858" sldId="860"/>
            <ac:picMk id="6" creationId="{00000000-0000-0000-0000-000000000000}"/>
          </ac:picMkLst>
        </pc:picChg>
      </pc:sldChg>
      <pc:sldChg chg="modSp mod modClrScheme chgLayout">
        <pc:chgData name="Song, JianJian" userId="21c957f8-d12c-45e3-b67f-864ab375890b" providerId="ADAL" clId="{089DDD8D-42FB-44EB-B857-079B6F09E37B}" dt="2021-08-16T18:15:07.357" v="246" actId="14100"/>
        <pc:sldMkLst>
          <pc:docMk/>
          <pc:sldMk cId="694166732" sldId="861"/>
        </pc:sldMkLst>
        <pc:spChg chg="mod ord">
          <ac:chgData name="Song, JianJian" userId="21c957f8-d12c-45e3-b67f-864ab375890b" providerId="ADAL" clId="{089DDD8D-42FB-44EB-B857-079B6F09E37B}" dt="2021-08-16T18:00:46.184" v="4" actId="700"/>
          <ac:spMkLst>
            <pc:docMk/>
            <pc:sldMk cId="694166732" sldId="861"/>
            <ac:spMk id="2" creationId="{00000000-0000-0000-0000-000000000000}"/>
          </ac:spMkLst>
        </pc:spChg>
        <pc:spChg chg="mod ord">
          <ac:chgData name="Song, JianJian" userId="21c957f8-d12c-45e3-b67f-864ab375890b" providerId="ADAL" clId="{089DDD8D-42FB-44EB-B857-079B6F09E37B}" dt="2021-08-16T18:00:46.184" v="4" actId="700"/>
          <ac:spMkLst>
            <pc:docMk/>
            <pc:sldMk cId="694166732" sldId="861"/>
            <ac:spMk id="3" creationId="{00000000-0000-0000-0000-000000000000}"/>
          </ac:spMkLst>
        </pc:spChg>
        <pc:spChg chg="mod">
          <ac:chgData name="Song, JianJian" userId="21c957f8-d12c-45e3-b67f-864ab375890b" providerId="ADAL" clId="{089DDD8D-42FB-44EB-B857-079B6F09E37B}" dt="2021-08-16T18:15:07.357" v="246" actId="14100"/>
          <ac:spMkLst>
            <pc:docMk/>
            <pc:sldMk cId="694166732" sldId="861"/>
            <ac:spMk id="5" creationId="{00000000-0000-0000-0000-000000000000}"/>
          </ac:spMkLst>
        </pc:spChg>
      </pc:sldChg>
      <pc:sldChg chg="addSp delSp modSp mod modClrScheme chgLayout">
        <pc:chgData name="Song, JianJian" userId="21c957f8-d12c-45e3-b67f-864ab375890b" providerId="ADAL" clId="{089DDD8D-42FB-44EB-B857-079B6F09E37B}" dt="2021-08-16T18:15:26.204" v="250" actId="700"/>
        <pc:sldMkLst>
          <pc:docMk/>
          <pc:sldMk cId="4192233695" sldId="862"/>
        </pc:sldMkLst>
        <pc:spChg chg="add del mod ord">
          <ac:chgData name="Song, JianJian" userId="21c957f8-d12c-45e3-b67f-864ab375890b" providerId="ADAL" clId="{089DDD8D-42FB-44EB-B857-079B6F09E37B}" dt="2021-08-16T18:15:23.616" v="249" actId="6264"/>
          <ac:spMkLst>
            <pc:docMk/>
            <pc:sldMk cId="4192233695" sldId="862"/>
            <ac:spMk id="2" creationId="{0A175696-4D2A-4390-AD3B-DE2910989B9B}"/>
          </ac:spMkLst>
        </pc:spChg>
        <pc:spChg chg="add del mod ord">
          <ac:chgData name="Song, JianJian" userId="21c957f8-d12c-45e3-b67f-864ab375890b" providerId="ADAL" clId="{089DDD8D-42FB-44EB-B857-079B6F09E37B}" dt="2021-08-16T18:15:23.616" v="249" actId="6264"/>
          <ac:spMkLst>
            <pc:docMk/>
            <pc:sldMk cId="4192233695" sldId="862"/>
            <ac:spMk id="4" creationId="{DA855E65-9900-49E6-99FA-29606585CDAE}"/>
          </ac:spMkLst>
        </pc:spChg>
        <pc:spChg chg="add del mod ord">
          <ac:chgData name="Song, JianJian" userId="21c957f8-d12c-45e3-b67f-864ab375890b" providerId="ADAL" clId="{089DDD8D-42FB-44EB-B857-079B6F09E37B}" dt="2021-08-16T18:15:26.204" v="250" actId="700"/>
          <ac:spMkLst>
            <pc:docMk/>
            <pc:sldMk cId="4192233695" sldId="862"/>
            <ac:spMk id="5" creationId="{BF7AE2BC-A774-4F8B-A253-0ACCD5DBBB53}"/>
          </ac:spMkLst>
        </pc:spChg>
        <pc:spChg chg="add del mod ord">
          <ac:chgData name="Song, JianJian" userId="21c957f8-d12c-45e3-b67f-864ab375890b" providerId="ADAL" clId="{089DDD8D-42FB-44EB-B857-079B6F09E37B}" dt="2021-08-16T18:15:26.204" v="250" actId="700"/>
          <ac:spMkLst>
            <pc:docMk/>
            <pc:sldMk cId="4192233695" sldId="862"/>
            <ac:spMk id="6" creationId="{85D4F4C7-1A3F-4CB2-8320-64D134AFB634}"/>
          </ac:spMkLst>
        </pc:spChg>
      </pc:sldChg>
      <pc:sldChg chg="delSp modSp mod modClrScheme chgLayout">
        <pc:chgData name="Song, JianJian" userId="21c957f8-d12c-45e3-b67f-864ab375890b" providerId="ADAL" clId="{089DDD8D-42FB-44EB-B857-079B6F09E37B}" dt="2021-08-16T18:03:10.600" v="25" actId="478"/>
        <pc:sldMkLst>
          <pc:docMk/>
          <pc:sldMk cId="2559696688" sldId="864"/>
        </pc:sldMkLst>
        <pc:spChg chg="mod ord">
          <ac:chgData name="Song, JianJian" userId="21c957f8-d12c-45e3-b67f-864ab375890b" providerId="ADAL" clId="{089DDD8D-42FB-44EB-B857-079B6F09E37B}" dt="2021-08-16T18:00:46.184" v="4" actId="700"/>
          <ac:spMkLst>
            <pc:docMk/>
            <pc:sldMk cId="2559696688" sldId="864"/>
            <ac:spMk id="2" creationId="{00000000-0000-0000-0000-000000000000}"/>
          </ac:spMkLst>
        </pc:spChg>
        <pc:spChg chg="mod ord">
          <ac:chgData name="Song, JianJian" userId="21c957f8-d12c-45e3-b67f-864ab375890b" providerId="ADAL" clId="{089DDD8D-42FB-44EB-B857-079B6F09E37B}" dt="2021-08-16T18:00:46.184" v="4" actId="700"/>
          <ac:spMkLst>
            <pc:docMk/>
            <pc:sldMk cId="2559696688" sldId="864"/>
            <ac:spMk id="3" creationId="{00000000-0000-0000-0000-000000000000}"/>
          </ac:spMkLst>
        </pc:spChg>
        <pc:spChg chg="mod">
          <ac:chgData name="Song, JianJian" userId="21c957f8-d12c-45e3-b67f-864ab375890b" providerId="ADAL" clId="{089DDD8D-42FB-44EB-B857-079B6F09E37B}" dt="2021-08-16T18:03:07.228" v="24" actId="255"/>
          <ac:spMkLst>
            <pc:docMk/>
            <pc:sldMk cId="2559696688" sldId="864"/>
            <ac:spMk id="5" creationId="{CD4A8449-D99A-4020-8E32-7D15E1B67CFE}"/>
          </ac:spMkLst>
        </pc:spChg>
        <pc:spChg chg="mod">
          <ac:chgData name="Song, JianJian" userId="21c957f8-d12c-45e3-b67f-864ab375890b" providerId="ADAL" clId="{089DDD8D-42FB-44EB-B857-079B6F09E37B}" dt="2021-08-16T18:03:07.228" v="24" actId="255"/>
          <ac:spMkLst>
            <pc:docMk/>
            <pc:sldMk cId="2559696688" sldId="864"/>
            <ac:spMk id="8" creationId="{90E64982-EBD4-4144-B1BF-6DA189F4970A}"/>
          </ac:spMkLst>
        </pc:spChg>
        <pc:spChg chg="mod">
          <ac:chgData name="Song, JianJian" userId="21c957f8-d12c-45e3-b67f-864ab375890b" providerId="ADAL" clId="{089DDD8D-42FB-44EB-B857-079B6F09E37B}" dt="2021-08-16T18:03:07.228" v="24" actId="255"/>
          <ac:spMkLst>
            <pc:docMk/>
            <pc:sldMk cId="2559696688" sldId="864"/>
            <ac:spMk id="9" creationId="{4D99E4E8-6092-418F-8010-682F60D68424}"/>
          </ac:spMkLst>
        </pc:spChg>
        <pc:spChg chg="mod">
          <ac:chgData name="Song, JianJian" userId="21c957f8-d12c-45e3-b67f-864ab375890b" providerId="ADAL" clId="{089DDD8D-42FB-44EB-B857-079B6F09E37B}" dt="2021-08-16T18:03:07.228" v="24" actId="255"/>
          <ac:spMkLst>
            <pc:docMk/>
            <pc:sldMk cId="2559696688" sldId="864"/>
            <ac:spMk id="11" creationId="{DB7F15F6-E478-46AA-B2D7-F3433CEA3FED}"/>
          </ac:spMkLst>
        </pc:spChg>
        <pc:spChg chg="mod">
          <ac:chgData name="Song, JianJian" userId="21c957f8-d12c-45e3-b67f-864ab375890b" providerId="ADAL" clId="{089DDD8D-42FB-44EB-B857-079B6F09E37B}" dt="2021-08-16T18:03:07.228" v="24" actId="255"/>
          <ac:spMkLst>
            <pc:docMk/>
            <pc:sldMk cId="2559696688" sldId="864"/>
            <ac:spMk id="12" creationId="{E7036107-FE34-4854-AB9F-B08C1958F61B}"/>
          </ac:spMkLst>
        </pc:spChg>
        <pc:picChg chg="mod">
          <ac:chgData name="Song, JianJian" userId="21c957f8-d12c-45e3-b67f-864ab375890b" providerId="ADAL" clId="{089DDD8D-42FB-44EB-B857-079B6F09E37B}" dt="2021-08-16T18:03:07.228" v="24" actId="255"/>
          <ac:picMkLst>
            <pc:docMk/>
            <pc:sldMk cId="2559696688" sldId="864"/>
            <ac:picMk id="7" creationId="{00000000-0000-0000-0000-000000000000}"/>
          </ac:picMkLst>
        </pc:picChg>
        <pc:inkChg chg="del mod">
          <ac:chgData name="Song, JianJian" userId="21c957f8-d12c-45e3-b67f-864ab375890b" providerId="ADAL" clId="{089DDD8D-42FB-44EB-B857-079B6F09E37B}" dt="2021-08-16T18:03:10.600" v="25" actId="478"/>
          <ac:inkMkLst>
            <pc:docMk/>
            <pc:sldMk cId="2559696688" sldId="864"/>
            <ac:inkMk id="13" creationId="{43E18A3F-82F0-44DB-BC2B-22EB7B3A2730}"/>
          </ac:inkMkLst>
        </pc:inkChg>
      </pc:sldChg>
      <pc:sldChg chg="delSp modSp mod modClrScheme chgLayout">
        <pc:chgData name="Song, JianJian" userId="21c957f8-d12c-45e3-b67f-864ab375890b" providerId="ADAL" clId="{089DDD8D-42FB-44EB-B857-079B6F09E37B}" dt="2021-08-16T18:04:58.317" v="43" actId="1076"/>
        <pc:sldMkLst>
          <pc:docMk/>
          <pc:sldMk cId="4239200315" sldId="865"/>
        </pc:sldMkLst>
        <pc:spChg chg="mod ord">
          <ac:chgData name="Song, JianJian" userId="21c957f8-d12c-45e3-b67f-864ab375890b" providerId="ADAL" clId="{089DDD8D-42FB-44EB-B857-079B6F09E37B}" dt="2021-08-16T18:00:46.184" v="4" actId="700"/>
          <ac:spMkLst>
            <pc:docMk/>
            <pc:sldMk cId="4239200315" sldId="865"/>
            <ac:spMk id="2" creationId="{00000000-0000-0000-0000-000000000000}"/>
          </ac:spMkLst>
        </pc:spChg>
        <pc:spChg chg="mod ord">
          <ac:chgData name="Song, JianJian" userId="21c957f8-d12c-45e3-b67f-864ab375890b" providerId="ADAL" clId="{089DDD8D-42FB-44EB-B857-079B6F09E37B}" dt="2021-08-16T18:00:46.184" v="4" actId="700"/>
          <ac:spMkLst>
            <pc:docMk/>
            <pc:sldMk cId="4239200315" sldId="865"/>
            <ac:spMk id="3" creationId="{00000000-0000-0000-0000-000000000000}"/>
          </ac:spMkLst>
        </pc:spChg>
        <pc:spChg chg="mod">
          <ac:chgData name="Song, JianJian" userId="21c957f8-d12c-45e3-b67f-864ab375890b" providerId="ADAL" clId="{089DDD8D-42FB-44EB-B857-079B6F09E37B}" dt="2021-08-16T18:04:58.317" v="43" actId="1076"/>
          <ac:spMkLst>
            <pc:docMk/>
            <pc:sldMk cId="4239200315" sldId="865"/>
            <ac:spMk id="4" creationId="{00000000-0000-0000-0000-000000000000}"/>
          </ac:spMkLst>
        </pc:spChg>
        <pc:picChg chg="mod">
          <ac:chgData name="Song, JianJian" userId="21c957f8-d12c-45e3-b67f-864ab375890b" providerId="ADAL" clId="{089DDD8D-42FB-44EB-B857-079B6F09E37B}" dt="2021-08-16T18:04:55.508" v="42" actId="1076"/>
          <ac:picMkLst>
            <pc:docMk/>
            <pc:sldMk cId="4239200315" sldId="865"/>
            <ac:picMk id="5" creationId="{FB62441B-19C2-4AA9-A5E6-CDE94C1A9F8D}"/>
          </ac:picMkLst>
        </pc:picChg>
        <pc:inkChg chg="del">
          <ac:chgData name="Song, JianJian" userId="21c957f8-d12c-45e3-b67f-864ab375890b" providerId="ADAL" clId="{089DDD8D-42FB-44EB-B857-079B6F09E37B}" dt="2021-08-16T18:04:52.694" v="41" actId="478"/>
          <ac:inkMkLst>
            <pc:docMk/>
            <pc:sldMk cId="4239200315" sldId="865"/>
            <ac:inkMk id="6" creationId="{5930D4D7-0905-49FC-AE86-C23BAB237E9C}"/>
          </ac:inkMkLst>
        </pc:inkChg>
      </pc:sldChg>
      <pc:sldChg chg="delSp modSp mod modClrScheme chgLayout">
        <pc:chgData name="Song, JianJian" userId="21c957f8-d12c-45e3-b67f-864ab375890b" providerId="ADAL" clId="{089DDD8D-42FB-44EB-B857-079B6F09E37B}" dt="2021-08-16T18:05:21.496" v="49" actId="1076"/>
        <pc:sldMkLst>
          <pc:docMk/>
          <pc:sldMk cId="476615154" sldId="866"/>
        </pc:sldMkLst>
        <pc:spChg chg="mod ord">
          <ac:chgData name="Song, JianJian" userId="21c957f8-d12c-45e3-b67f-864ab375890b" providerId="ADAL" clId="{089DDD8D-42FB-44EB-B857-079B6F09E37B}" dt="2021-08-16T18:00:46.184" v="4" actId="700"/>
          <ac:spMkLst>
            <pc:docMk/>
            <pc:sldMk cId="476615154" sldId="866"/>
            <ac:spMk id="2" creationId="{00000000-0000-0000-0000-000000000000}"/>
          </ac:spMkLst>
        </pc:spChg>
        <pc:spChg chg="mod ord">
          <ac:chgData name="Song, JianJian" userId="21c957f8-d12c-45e3-b67f-864ab375890b" providerId="ADAL" clId="{089DDD8D-42FB-44EB-B857-079B6F09E37B}" dt="2021-08-16T18:00:46.184" v="4" actId="700"/>
          <ac:spMkLst>
            <pc:docMk/>
            <pc:sldMk cId="476615154" sldId="866"/>
            <ac:spMk id="5" creationId="{3E37E851-6775-4111-95FB-2A9089A843CA}"/>
          </ac:spMkLst>
        </pc:spChg>
        <pc:spChg chg="mod">
          <ac:chgData name="Song, JianJian" userId="21c957f8-d12c-45e3-b67f-864ab375890b" providerId="ADAL" clId="{089DDD8D-42FB-44EB-B857-079B6F09E37B}" dt="2021-08-16T18:05:21.496" v="49" actId="1076"/>
          <ac:spMkLst>
            <pc:docMk/>
            <pc:sldMk cId="476615154" sldId="866"/>
            <ac:spMk id="7" creationId="{C2FE49A0-E03A-4F38-A2F6-4628D79DD5BA}"/>
          </ac:spMkLst>
        </pc:spChg>
        <pc:spChg chg="mod">
          <ac:chgData name="Song, JianJian" userId="21c957f8-d12c-45e3-b67f-864ab375890b" providerId="ADAL" clId="{089DDD8D-42FB-44EB-B857-079B6F09E37B}" dt="2021-08-16T18:05:14.718" v="47" actId="1076"/>
          <ac:spMkLst>
            <pc:docMk/>
            <pc:sldMk cId="476615154" sldId="866"/>
            <ac:spMk id="9" creationId="{C0BB7228-5CE5-4EC9-86DB-7C7C63CB7132}"/>
          </ac:spMkLst>
        </pc:spChg>
        <pc:picChg chg="mod">
          <ac:chgData name="Song, JianJian" userId="21c957f8-d12c-45e3-b67f-864ab375890b" providerId="ADAL" clId="{089DDD8D-42FB-44EB-B857-079B6F09E37B}" dt="2021-08-16T18:05:17.868" v="48" actId="1076"/>
          <ac:picMkLst>
            <pc:docMk/>
            <pc:sldMk cId="476615154" sldId="866"/>
            <ac:picMk id="8" creationId="{4D72E7BE-B819-41B6-B6B5-63D48E5BB859}"/>
          </ac:picMkLst>
        </pc:picChg>
        <pc:inkChg chg="del">
          <ac:chgData name="Song, JianJian" userId="21c957f8-d12c-45e3-b67f-864ab375890b" providerId="ADAL" clId="{089DDD8D-42FB-44EB-B857-079B6F09E37B}" dt="2021-08-16T18:05:10.001" v="46" actId="478"/>
          <ac:inkMkLst>
            <pc:docMk/>
            <pc:sldMk cId="476615154" sldId="866"/>
            <ac:inkMk id="3" creationId="{A28CB0C8-03AF-46AE-92BD-14C7789E5721}"/>
          </ac:inkMkLst>
        </pc:inkChg>
      </pc:sldChg>
      <pc:sldChg chg="delSp modSp mod modClrScheme chgLayout">
        <pc:chgData name="Song, JianJian" userId="21c957f8-d12c-45e3-b67f-864ab375890b" providerId="ADAL" clId="{089DDD8D-42FB-44EB-B857-079B6F09E37B}" dt="2021-08-16T18:06:00.429" v="74" actId="20577"/>
        <pc:sldMkLst>
          <pc:docMk/>
          <pc:sldMk cId="1913142524" sldId="867"/>
        </pc:sldMkLst>
        <pc:spChg chg="mod ord">
          <ac:chgData name="Song, JianJian" userId="21c957f8-d12c-45e3-b67f-864ab375890b" providerId="ADAL" clId="{089DDD8D-42FB-44EB-B857-079B6F09E37B}" dt="2021-08-16T18:00:46.184" v="4" actId="700"/>
          <ac:spMkLst>
            <pc:docMk/>
            <pc:sldMk cId="1913142524" sldId="867"/>
            <ac:spMk id="2" creationId="{00000000-0000-0000-0000-000000000000}"/>
          </ac:spMkLst>
        </pc:spChg>
        <pc:spChg chg="mod ord">
          <ac:chgData name="Song, JianJian" userId="21c957f8-d12c-45e3-b67f-864ab375890b" providerId="ADAL" clId="{089DDD8D-42FB-44EB-B857-079B6F09E37B}" dt="2021-08-16T18:06:00.429" v="74" actId="20577"/>
          <ac:spMkLst>
            <pc:docMk/>
            <pc:sldMk cId="1913142524" sldId="867"/>
            <ac:spMk id="3" creationId="{00000000-0000-0000-0000-000000000000}"/>
          </ac:spMkLst>
        </pc:spChg>
        <pc:inkChg chg="del">
          <ac:chgData name="Song, JianJian" userId="21c957f8-d12c-45e3-b67f-864ab375890b" providerId="ADAL" clId="{089DDD8D-42FB-44EB-B857-079B6F09E37B}" dt="2021-08-16T18:05:53.351" v="66" actId="478"/>
          <ac:inkMkLst>
            <pc:docMk/>
            <pc:sldMk cId="1913142524" sldId="867"/>
            <ac:inkMk id="5" creationId="{EE0BAA0B-E5C1-42F8-B576-5F932B48060C}"/>
          </ac:inkMkLst>
        </pc:inkChg>
      </pc:sldChg>
      <pc:sldChg chg="delSp modSp mod modClrScheme chgLayout">
        <pc:chgData name="Song, JianJian" userId="21c957f8-d12c-45e3-b67f-864ab375890b" providerId="ADAL" clId="{089DDD8D-42FB-44EB-B857-079B6F09E37B}" dt="2021-08-16T18:07:13.056" v="86" actId="1076"/>
        <pc:sldMkLst>
          <pc:docMk/>
          <pc:sldMk cId="2769569030" sldId="868"/>
        </pc:sldMkLst>
        <pc:spChg chg="mod ord">
          <ac:chgData name="Song, JianJian" userId="21c957f8-d12c-45e3-b67f-864ab375890b" providerId="ADAL" clId="{089DDD8D-42FB-44EB-B857-079B6F09E37B}" dt="2021-08-16T18:00:46.184" v="4" actId="700"/>
          <ac:spMkLst>
            <pc:docMk/>
            <pc:sldMk cId="2769569030" sldId="868"/>
            <ac:spMk id="2" creationId="{00000000-0000-0000-0000-000000000000}"/>
          </ac:spMkLst>
        </pc:spChg>
        <pc:spChg chg="mod ord">
          <ac:chgData name="Song, JianJian" userId="21c957f8-d12c-45e3-b67f-864ab375890b" providerId="ADAL" clId="{089DDD8D-42FB-44EB-B857-079B6F09E37B}" dt="2021-08-16T18:00:46.184" v="4" actId="700"/>
          <ac:spMkLst>
            <pc:docMk/>
            <pc:sldMk cId="2769569030" sldId="868"/>
            <ac:spMk id="3" creationId="{00000000-0000-0000-0000-000000000000}"/>
          </ac:spMkLst>
        </pc:spChg>
        <pc:spChg chg="mod">
          <ac:chgData name="Song, JianJian" userId="21c957f8-d12c-45e3-b67f-864ab375890b" providerId="ADAL" clId="{089DDD8D-42FB-44EB-B857-079B6F09E37B}" dt="2021-08-16T18:07:13.056" v="86" actId="1076"/>
          <ac:spMkLst>
            <pc:docMk/>
            <pc:sldMk cId="2769569030" sldId="868"/>
            <ac:spMk id="4" creationId="{00000000-0000-0000-0000-000000000000}"/>
          </ac:spMkLst>
        </pc:spChg>
        <pc:inkChg chg="del">
          <ac:chgData name="Song, JianJian" userId="21c957f8-d12c-45e3-b67f-864ab375890b" providerId="ADAL" clId="{089DDD8D-42FB-44EB-B857-079B6F09E37B}" dt="2021-08-16T18:07:08.194" v="85" actId="478"/>
          <ac:inkMkLst>
            <pc:docMk/>
            <pc:sldMk cId="2769569030" sldId="868"/>
            <ac:inkMk id="5" creationId="{8C1041A7-658D-4083-BE2E-BC9C2DE1007F}"/>
          </ac:inkMkLst>
        </pc:inkChg>
      </pc:sldChg>
      <pc:sldChg chg="delSp modSp mod modClrScheme chgLayout">
        <pc:chgData name="Song, JianJian" userId="21c957f8-d12c-45e3-b67f-864ab375890b" providerId="ADAL" clId="{089DDD8D-42FB-44EB-B857-079B6F09E37B}" dt="2021-08-16T18:08:09.669" v="116" actId="478"/>
        <pc:sldMkLst>
          <pc:docMk/>
          <pc:sldMk cId="1638903350" sldId="869"/>
        </pc:sldMkLst>
        <pc:spChg chg="mod ord">
          <ac:chgData name="Song, JianJian" userId="21c957f8-d12c-45e3-b67f-864ab375890b" providerId="ADAL" clId="{089DDD8D-42FB-44EB-B857-079B6F09E37B}" dt="2021-08-16T18:00:46.184" v="4" actId="700"/>
          <ac:spMkLst>
            <pc:docMk/>
            <pc:sldMk cId="1638903350" sldId="869"/>
            <ac:spMk id="2" creationId="{00000000-0000-0000-0000-000000000000}"/>
          </ac:spMkLst>
        </pc:spChg>
        <pc:spChg chg="mod ord">
          <ac:chgData name="Song, JianJian" userId="21c957f8-d12c-45e3-b67f-864ab375890b" providerId="ADAL" clId="{089DDD8D-42FB-44EB-B857-079B6F09E37B}" dt="2021-08-16T18:00:46.184" v="4" actId="700"/>
          <ac:spMkLst>
            <pc:docMk/>
            <pc:sldMk cId="1638903350" sldId="869"/>
            <ac:spMk id="7" creationId="{00000000-0000-0000-0000-000000000000}"/>
          </ac:spMkLst>
        </pc:spChg>
        <pc:inkChg chg="del">
          <ac:chgData name="Song, JianJian" userId="21c957f8-d12c-45e3-b67f-864ab375890b" providerId="ADAL" clId="{089DDD8D-42FB-44EB-B857-079B6F09E37B}" dt="2021-08-16T18:08:09.669" v="116" actId="478"/>
          <ac:inkMkLst>
            <pc:docMk/>
            <pc:sldMk cId="1638903350" sldId="869"/>
            <ac:inkMk id="4" creationId="{AC2B0659-DD4E-4CB3-A09D-1F040F81E6BA}"/>
          </ac:inkMkLst>
        </pc:inkChg>
        <pc:inkChg chg="del">
          <ac:chgData name="Song, JianJian" userId="21c957f8-d12c-45e3-b67f-864ab375890b" providerId="ADAL" clId="{089DDD8D-42FB-44EB-B857-079B6F09E37B}" dt="2021-08-16T18:08:06.916" v="115" actId="478"/>
          <ac:inkMkLst>
            <pc:docMk/>
            <pc:sldMk cId="1638903350" sldId="869"/>
            <ac:inkMk id="5" creationId="{056B2408-A4EF-4315-94F3-E3EDB9818201}"/>
          </ac:inkMkLst>
        </pc:inkChg>
      </pc:sldChg>
      <pc:sldChg chg="modSp mod modClrScheme chgLayout">
        <pc:chgData name="Song, JianJian" userId="21c957f8-d12c-45e3-b67f-864ab375890b" providerId="ADAL" clId="{089DDD8D-42FB-44EB-B857-079B6F09E37B}" dt="2021-08-16T18:01:00.940" v="5" actId="1076"/>
        <pc:sldMkLst>
          <pc:docMk/>
          <pc:sldMk cId="2824424374" sldId="870"/>
        </pc:sldMkLst>
        <pc:spChg chg="mod ord">
          <ac:chgData name="Song, JianJian" userId="21c957f8-d12c-45e3-b67f-864ab375890b" providerId="ADAL" clId="{089DDD8D-42FB-44EB-B857-079B6F09E37B}" dt="2021-08-16T18:00:46.184" v="4" actId="700"/>
          <ac:spMkLst>
            <pc:docMk/>
            <pc:sldMk cId="2824424374" sldId="870"/>
            <ac:spMk id="2" creationId="{00000000-0000-0000-0000-000000000000}"/>
          </ac:spMkLst>
        </pc:spChg>
        <pc:spChg chg="mod ord">
          <ac:chgData name="Song, JianJian" userId="21c957f8-d12c-45e3-b67f-864ab375890b" providerId="ADAL" clId="{089DDD8D-42FB-44EB-B857-079B6F09E37B}" dt="2021-08-16T18:00:46.184" v="4" actId="700"/>
          <ac:spMkLst>
            <pc:docMk/>
            <pc:sldMk cId="2824424374" sldId="870"/>
            <ac:spMk id="3" creationId="{00000000-0000-0000-0000-000000000000}"/>
          </ac:spMkLst>
        </pc:spChg>
        <pc:picChg chg="mod">
          <ac:chgData name="Song, JianJian" userId="21c957f8-d12c-45e3-b67f-864ab375890b" providerId="ADAL" clId="{089DDD8D-42FB-44EB-B857-079B6F09E37B}" dt="2021-08-16T18:01:00.940" v="5" actId="1076"/>
          <ac:picMkLst>
            <pc:docMk/>
            <pc:sldMk cId="2824424374" sldId="870"/>
            <ac:picMk id="5" creationId="{00000000-0000-0000-0000-000000000000}"/>
          </ac:picMkLst>
        </pc:picChg>
      </pc:sldChg>
      <pc:sldChg chg="modSp mod modClrScheme chgLayout">
        <pc:chgData name="Song, JianJian" userId="21c957f8-d12c-45e3-b67f-864ab375890b" providerId="ADAL" clId="{089DDD8D-42FB-44EB-B857-079B6F09E37B}" dt="2021-08-16T18:14:20.969" v="239" actId="1076"/>
        <pc:sldMkLst>
          <pc:docMk/>
          <pc:sldMk cId="2489454598" sldId="871"/>
        </pc:sldMkLst>
        <pc:spChg chg="mod ord">
          <ac:chgData name="Song, JianJian" userId="21c957f8-d12c-45e3-b67f-864ab375890b" providerId="ADAL" clId="{089DDD8D-42FB-44EB-B857-079B6F09E37B}" dt="2021-08-16T18:00:46.184" v="4" actId="700"/>
          <ac:spMkLst>
            <pc:docMk/>
            <pc:sldMk cId="2489454598" sldId="871"/>
            <ac:spMk id="2" creationId="{00000000-0000-0000-0000-000000000000}"/>
          </ac:spMkLst>
        </pc:spChg>
        <pc:spChg chg="mod ord">
          <ac:chgData name="Song, JianJian" userId="21c957f8-d12c-45e3-b67f-864ab375890b" providerId="ADAL" clId="{089DDD8D-42FB-44EB-B857-079B6F09E37B}" dt="2021-08-16T18:00:46.184" v="4" actId="700"/>
          <ac:spMkLst>
            <pc:docMk/>
            <pc:sldMk cId="2489454598" sldId="871"/>
            <ac:spMk id="3" creationId="{00000000-0000-0000-0000-000000000000}"/>
          </ac:spMkLst>
        </pc:spChg>
        <pc:spChg chg="mod">
          <ac:chgData name="Song, JianJian" userId="21c957f8-d12c-45e3-b67f-864ab375890b" providerId="ADAL" clId="{089DDD8D-42FB-44EB-B857-079B6F09E37B}" dt="2021-08-16T18:14:20.969" v="239" actId="1076"/>
          <ac:spMkLst>
            <pc:docMk/>
            <pc:sldMk cId="2489454598" sldId="871"/>
            <ac:spMk id="9" creationId="{00000000-0000-0000-0000-000000000000}"/>
          </ac:spMkLst>
        </pc:spChg>
      </pc:sldChg>
      <pc:sldChg chg="modSp mod modClrScheme chgLayout">
        <pc:chgData name="Song, JianJian" userId="21c957f8-d12c-45e3-b67f-864ab375890b" providerId="ADAL" clId="{089DDD8D-42FB-44EB-B857-079B6F09E37B}" dt="2021-08-16T18:14:13.361" v="238" actId="1076"/>
        <pc:sldMkLst>
          <pc:docMk/>
          <pc:sldMk cId="533083237" sldId="872"/>
        </pc:sldMkLst>
        <pc:spChg chg="mod ord">
          <ac:chgData name="Song, JianJian" userId="21c957f8-d12c-45e3-b67f-864ab375890b" providerId="ADAL" clId="{089DDD8D-42FB-44EB-B857-079B6F09E37B}" dt="2021-08-16T18:00:46.184" v="4" actId="700"/>
          <ac:spMkLst>
            <pc:docMk/>
            <pc:sldMk cId="533083237" sldId="872"/>
            <ac:spMk id="2" creationId="{00000000-0000-0000-0000-000000000000}"/>
          </ac:spMkLst>
        </pc:spChg>
        <pc:spChg chg="mod ord">
          <ac:chgData name="Song, JianJian" userId="21c957f8-d12c-45e3-b67f-864ab375890b" providerId="ADAL" clId="{089DDD8D-42FB-44EB-B857-079B6F09E37B}" dt="2021-08-16T18:14:07.776" v="237" actId="20577"/>
          <ac:spMkLst>
            <pc:docMk/>
            <pc:sldMk cId="533083237" sldId="872"/>
            <ac:spMk id="3" creationId="{00000000-0000-0000-0000-000000000000}"/>
          </ac:spMkLst>
        </pc:spChg>
        <pc:picChg chg="mod">
          <ac:chgData name="Song, JianJian" userId="21c957f8-d12c-45e3-b67f-864ab375890b" providerId="ADAL" clId="{089DDD8D-42FB-44EB-B857-079B6F09E37B}" dt="2021-08-16T18:14:13.361" v="238" actId="1076"/>
          <ac:picMkLst>
            <pc:docMk/>
            <pc:sldMk cId="533083237" sldId="872"/>
            <ac:picMk id="6" creationId="{00000000-0000-0000-0000-000000000000}"/>
          </ac:picMkLst>
        </pc:picChg>
      </pc:sldChg>
      <pc:sldChg chg="modSp mod modClrScheme chgLayout">
        <pc:chgData name="Song, JianJian" userId="21c957f8-d12c-45e3-b67f-864ab375890b" providerId="ADAL" clId="{089DDD8D-42FB-44EB-B857-079B6F09E37B}" dt="2021-08-16T18:14:29.216" v="240" actId="1076"/>
        <pc:sldMkLst>
          <pc:docMk/>
          <pc:sldMk cId="12235274" sldId="873"/>
        </pc:sldMkLst>
        <pc:spChg chg="mod ord">
          <ac:chgData name="Song, JianJian" userId="21c957f8-d12c-45e3-b67f-864ab375890b" providerId="ADAL" clId="{089DDD8D-42FB-44EB-B857-079B6F09E37B}" dt="2021-08-16T18:00:46.184" v="4" actId="700"/>
          <ac:spMkLst>
            <pc:docMk/>
            <pc:sldMk cId="12235274" sldId="873"/>
            <ac:spMk id="2" creationId="{00000000-0000-0000-0000-000000000000}"/>
          </ac:spMkLst>
        </pc:spChg>
        <pc:spChg chg="mod ord">
          <ac:chgData name="Song, JianJian" userId="21c957f8-d12c-45e3-b67f-864ab375890b" providerId="ADAL" clId="{089DDD8D-42FB-44EB-B857-079B6F09E37B}" dt="2021-08-16T18:00:46.184" v="4" actId="700"/>
          <ac:spMkLst>
            <pc:docMk/>
            <pc:sldMk cId="12235274" sldId="873"/>
            <ac:spMk id="3" creationId="{00000000-0000-0000-0000-000000000000}"/>
          </ac:spMkLst>
        </pc:spChg>
        <pc:spChg chg="mod">
          <ac:chgData name="Song, JianJian" userId="21c957f8-d12c-45e3-b67f-864ab375890b" providerId="ADAL" clId="{089DDD8D-42FB-44EB-B857-079B6F09E37B}" dt="2021-08-16T18:14:29.216" v="240" actId="1076"/>
          <ac:spMkLst>
            <pc:docMk/>
            <pc:sldMk cId="12235274" sldId="873"/>
            <ac:spMk id="6" creationId="{00000000-0000-0000-0000-000000000000}"/>
          </ac:spMkLst>
        </pc:spChg>
      </pc:sldChg>
      <pc:sldChg chg="delSp modSp mod modClrScheme chgLayout">
        <pc:chgData name="Song, JianJian" userId="21c957f8-d12c-45e3-b67f-864ab375890b" providerId="ADAL" clId="{089DDD8D-42FB-44EB-B857-079B6F09E37B}" dt="2021-08-16T18:14:39.217" v="242" actId="1076"/>
        <pc:sldMkLst>
          <pc:docMk/>
          <pc:sldMk cId="3394412877" sldId="874"/>
        </pc:sldMkLst>
        <pc:spChg chg="mod ord">
          <ac:chgData name="Song, JianJian" userId="21c957f8-d12c-45e3-b67f-864ab375890b" providerId="ADAL" clId="{089DDD8D-42FB-44EB-B857-079B6F09E37B}" dt="2021-08-16T18:00:46.184" v="4" actId="700"/>
          <ac:spMkLst>
            <pc:docMk/>
            <pc:sldMk cId="3394412877" sldId="874"/>
            <ac:spMk id="2" creationId="{00000000-0000-0000-0000-000000000000}"/>
          </ac:spMkLst>
        </pc:spChg>
        <pc:spChg chg="mod ord">
          <ac:chgData name="Song, JianJian" userId="21c957f8-d12c-45e3-b67f-864ab375890b" providerId="ADAL" clId="{089DDD8D-42FB-44EB-B857-079B6F09E37B}" dt="2021-08-16T18:00:46.184" v="4" actId="700"/>
          <ac:spMkLst>
            <pc:docMk/>
            <pc:sldMk cId="3394412877" sldId="874"/>
            <ac:spMk id="3" creationId="{00000000-0000-0000-0000-000000000000}"/>
          </ac:spMkLst>
        </pc:spChg>
        <pc:spChg chg="mod">
          <ac:chgData name="Song, JianJian" userId="21c957f8-d12c-45e3-b67f-864ab375890b" providerId="ADAL" clId="{089DDD8D-42FB-44EB-B857-079B6F09E37B}" dt="2021-08-16T18:14:39.217" v="242" actId="1076"/>
          <ac:spMkLst>
            <pc:docMk/>
            <pc:sldMk cId="3394412877" sldId="874"/>
            <ac:spMk id="9" creationId="{00000000-0000-0000-0000-000000000000}"/>
          </ac:spMkLst>
        </pc:spChg>
        <pc:inkChg chg="del">
          <ac:chgData name="Song, JianJian" userId="21c957f8-d12c-45e3-b67f-864ab375890b" providerId="ADAL" clId="{089DDD8D-42FB-44EB-B857-079B6F09E37B}" dt="2021-08-16T18:14:33.699" v="241" actId="478"/>
          <ac:inkMkLst>
            <pc:docMk/>
            <pc:sldMk cId="3394412877" sldId="874"/>
            <ac:inkMk id="4" creationId="{76E4B405-89EC-4B73-9737-21B3C95B54A0}"/>
          </ac:inkMkLst>
        </pc:inkChg>
      </pc:sldChg>
      <pc:sldChg chg="modSp mod modClrScheme chgLayout">
        <pc:chgData name="Song, JianJian" userId="21c957f8-d12c-45e3-b67f-864ab375890b" providerId="ADAL" clId="{089DDD8D-42FB-44EB-B857-079B6F09E37B}" dt="2021-08-16T18:14:45.264" v="243" actId="1076"/>
        <pc:sldMkLst>
          <pc:docMk/>
          <pc:sldMk cId="269299914" sldId="875"/>
        </pc:sldMkLst>
        <pc:spChg chg="mod ord">
          <ac:chgData name="Song, JianJian" userId="21c957f8-d12c-45e3-b67f-864ab375890b" providerId="ADAL" clId="{089DDD8D-42FB-44EB-B857-079B6F09E37B}" dt="2021-08-16T18:00:46.184" v="4" actId="700"/>
          <ac:spMkLst>
            <pc:docMk/>
            <pc:sldMk cId="269299914" sldId="875"/>
            <ac:spMk id="2" creationId="{00000000-0000-0000-0000-000000000000}"/>
          </ac:spMkLst>
        </pc:spChg>
        <pc:spChg chg="mod ord">
          <ac:chgData name="Song, JianJian" userId="21c957f8-d12c-45e3-b67f-864ab375890b" providerId="ADAL" clId="{089DDD8D-42FB-44EB-B857-079B6F09E37B}" dt="2021-08-16T18:00:46.184" v="4" actId="700"/>
          <ac:spMkLst>
            <pc:docMk/>
            <pc:sldMk cId="269299914" sldId="875"/>
            <ac:spMk id="3" creationId="{00000000-0000-0000-0000-000000000000}"/>
          </ac:spMkLst>
        </pc:spChg>
        <pc:spChg chg="mod">
          <ac:chgData name="Song, JianJian" userId="21c957f8-d12c-45e3-b67f-864ab375890b" providerId="ADAL" clId="{089DDD8D-42FB-44EB-B857-079B6F09E37B}" dt="2021-08-16T18:14:45.264" v="243" actId="1076"/>
          <ac:spMkLst>
            <pc:docMk/>
            <pc:sldMk cId="269299914" sldId="875"/>
            <ac:spMk id="8" creationId="{00000000-0000-0000-0000-000000000000}"/>
          </ac:spMkLst>
        </pc:spChg>
      </pc:sldChg>
      <pc:sldChg chg="addSp delSp modSp mod modClrScheme chgLayout">
        <pc:chgData name="Song, JianJian" userId="21c957f8-d12c-45e3-b67f-864ab375890b" providerId="ADAL" clId="{089DDD8D-42FB-44EB-B857-079B6F09E37B}" dt="2021-08-16T18:15:38.575" v="252" actId="700"/>
        <pc:sldMkLst>
          <pc:docMk/>
          <pc:sldMk cId="518206582" sldId="876"/>
        </pc:sldMkLst>
        <pc:spChg chg="add del mod ord">
          <ac:chgData name="Song, JianJian" userId="21c957f8-d12c-45e3-b67f-864ab375890b" providerId="ADAL" clId="{089DDD8D-42FB-44EB-B857-079B6F09E37B}" dt="2021-08-16T18:15:34.581" v="251" actId="700"/>
          <ac:spMkLst>
            <pc:docMk/>
            <pc:sldMk cId="518206582" sldId="876"/>
            <ac:spMk id="2" creationId="{B09BC90A-C997-4D2B-A257-995EF1B4858C}"/>
          </ac:spMkLst>
        </pc:spChg>
        <pc:spChg chg="add del mod ord">
          <ac:chgData name="Song, JianJian" userId="21c957f8-d12c-45e3-b67f-864ab375890b" providerId="ADAL" clId="{089DDD8D-42FB-44EB-B857-079B6F09E37B}" dt="2021-08-16T18:15:38.575" v="252" actId="700"/>
          <ac:spMkLst>
            <pc:docMk/>
            <pc:sldMk cId="518206582" sldId="876"/>
            <ac:spMk id="3" creationId="{0235315B-8594-436D-A33F-BF85C5D6B01E}"/>
          </ac:spMkLst>
        </pc:spChg>
        <pc:spChg chg="mod ord">
          <ac:chgData name="Song, JianJian" userId="21c957f8-d12c-45e3-b67f-864ab375890b" providerId="ADAL" clId="{089DDD8D-42FB-44EB-B857-079B6F09E37B}" dt="2021-08-16T18:15:38.575" v="252" actId="700"/>
          <ac:spMkLst>
            <pc:docMk/>
            <pc:sldMk cId="518206582" sldId="876"/>
            <ac:spMk id="9" creationId="{00000000-0000-0000-0000-000000000000}"/>
          </ac:spMkLst>
        </pc:spChg>
      </pc:sldChg>
      <pc:sldChg chg="modSp mod modClrScheme chgLayout">
        <pc:chgData name="Song, JianJian" userId="21c957f8-d12c-45e3-b67f-864ab375890b" providerId="ADAL" clId="{089DDD8D-42FB-44EB-B857-079B6F09E37B}" dt="2021-08-16T18:15:53.375" v="255" actId="1076"/>
        <pc:sldMkLst>
          <pc:docMk/>
          <pc:sldMk cId="1940536717" sldId="877"/>
        </pc:sldMkLst>
        <pc:spChg chg="mod ord">
          <ac:chgData name="Song, JianJian" userId="21c957f8-d12c-45e3-b67f-864ab375890b" providerId="ADAL" clId="{089DDD8D-42FB-44EB-B857-079B6F09E37B}" dt="2021-08-16T18:00:46.184" v="4" actId="700"/>
          <ac:spMkLst>
            <pc:docMk/>
            <pc:sldMk cId="1940536717" sldId="877"/>
            <ac:spMk id="2" creationId="{00000000-0000-0000-0000-000000000000}"/>
          </ac:spMkLst>
        </pc:spChg>
        <pc:spChg chg="mod ord">
          <ac:chgData name="Song, JianJian" userId="21c957f8-d12c-45e3-b67f-864ab375890b" providerId="ADAL" clId="{089DDD8D-42FB-44EB-B857-079B6F09E37B}" dt="2021-08-16T18:00:46.184" v="4" actId="700"/>
          <ac:spMkLst>
            <pc:docMk/>
            <pc:sldMk cId="1940536717" sldId="877"/>
            <ac:spMk id="5" creationId="{00000000-0000-0000-0000-000000000000}"/>
          </ac:spMkLst>
        </pc:spChg>
        <pc:spChg chg="mod">
          <ac:chgData name="Song, JianJian" userId="21c957f8-d12c-45e3-b67f-864ab375890b" providerId="ADAL" clId="{089DDD8D-42FB-44EB-B857-079B6F09E37B}" dt="2021-08-16T18:15:53.375" v="255" actId="1076"/>
          <ac:spMkLst>
            <pc:docMk/>
            <pc:sldMk cId="1940536717" sldId="877"/>
            <ac:spMk id="8" creationId="{00000000-0000-0000-0000-000000000000}"/>
          </ac:spMkLst>
        </pc:spChg>
        <pc:grpChg chg="mod">
          <ac:chgData name="Song, JianJian" userId="21c957f8-d12c-45e3-b67f-864ab375890b" providerId="ADAL" clId="{089DDD8D-42FB-44EB-B857-079B6F09E37B}" dt="2021-08-16T18:15:47.723" v="254" actId="1076"/>
          <ac:grpSpMkLst>
            <pc:docMk/>
            <pc:sldMk cId="1940536717" sldId="877"/>
            <ac:grpSpMk id="11" creationId="{00000000-0000-0000-0000-000000000000}"/>
          </ac:grpSpMkLst>
        </pc:grpChg>
      </pc:sldChg>
      <pc:sldChg chg="modSp mod modClrScheme chgLayout">
        <pc:chgData name="Song, JianJian" userId="21c957f8-d12c-45e3-b67f-864ab375890b" providerId="ADAL" clId="{089DDD8D-42FB-44EB-B857-079B6F09E37B}" dt="2021-08-16T18:16:00.056" v="256" actId="1076"/>
        <pc:sldMkLst>
          <pc:docMk/>
          <pc:sldMk cId="2350402759" sldId="879"/>
        </pc:sldMkLst>
        <pc:spChg chg="mod ord">
          <ac:chgData name="Song, JianJian" userId="21c957f8-d12c-45e3-b67f-864ab375890b" providerId="ADAL" clId="{089DDD8D-42FB-44EB-B857-079B6F09E37B}" dt="2021-08-16T18:00:46.184" v="4" actId="700"/>
          <ac:spMkLst>
            <pc:docMk/>
            <pc:sldMk cId="2350402759" sldId="879"/>
            <ac:spMk id="2" creationId="{00000000-0000-0000-0000-000000000000}"/>
          </ac:spMkLst>
        </pc:spChg>
        <pc:spChg chg="mod ord">
          <ac:chgData name="Song, JianJian" userId="21c957f8-d12c-45e3-b67f-864ab375890b" providerId="ADAL" clId="{089DDD8D-42FB-44EB-B857-079B6F09E37B}" dt="2021-08-16T18:00:46.184" v="4" actId="700"/>
          <ac:spMkLst>
            <pc:docMk/>
            <pc:sldMk cId="2350402759" sldId="879"/>
            <ac:spMk id="5" creationId="{00000000-0000-0000-0000-000000000000}"/>
          </ac:spMkLst>
        </pc:spChg>
        <pc:picChg chg="mod">
          <ac:chgData name="Song, JianJian" userId="21c957f8-d12c-45e3-b67f-864ab375890b" providerId="ADAL" clId="{089DDD8D-42FB-44EB-B857-079B6F09E37B}" dt="2021-08-16T18:16:00.056" v="256" actId="1076"/>
          <ac:picMkLst>
            <pc:docMk/>
            <pc:sldMk cId="2350402759" sldId="879"/>
            <ac:picMk id="4" creationId="{00000000-0000-0000-0000-000000000000}"/>
          </ac:picMkLst>
        </pc:picChg>
      </pc:sldChg>
      <pc:sldChg chg="modSp mod modClrScheme chgLayout">
        <pc:chgData name="Song, JianJian" userId="21c957f8-d12c-45e3-b67f-864ab375890b" providerId="ADAL" clId="{089DDD8D-42FB-44EB-B857-079B6F09E37B}" dt="2021-08-16T18:16:05.603" v="257" actId="1076"/>
        <pc:sldMkLst>
          <pc:docMk/>
          <pc:sldMk cId="4176124548" sldId="880"/>
        </pc:sldMkLst>
        <pc:spChg chg="mod ord">
          <ac:chgData name="Song, JianJian" userId="21c957f8-d12c-45e3-b67f-864ab375890b" providerId="ADAL" clId="{089DDD8D-42FB-44EB-B857-079B6F09E37B}" dt="2021-08-16T18:00:46.184" v="4" actId="700"/>
          <ac:spMkLst>
            <pc:docMk/>
            <pc:sldMk cId="4176124548" sldId="880"/>
            <ac:spMk id="2" creationId="{00000000-0000-0000-0000-000000000000}"/>
          </ac:spMkLst>
        </pc:spChg>
        <pc:spChg chg="mod ord">
          <ac:chgData name="Song, JianJian" userId="21c957f8-d12c-45e3-b67f-864ab375890b" providerId="ADAL" clId="{089DDD8D-42FB-44EB-B857-079B6F09E37B}" dt="2021-08-16T18:00:46.184" v="4" actId="700"/>
          <ac:spMkLst>
            <pc:docMk/>
            <pc:sldMk cId="4176124548" sldId="880"/>
            <ac:spMk id="5" creationId="{00000000-0000-0000-0000-000000000000}"/>
          </ac:spMkLst>
        </pc:spChg>
        <pc:picChg chg="mod">
          <ac:chgData name="Song, JianJian" userId="21c957f8-d12c-45e3-b67f-864ab375890b" providerId="ADAL" clId="{089DDD8D-42FB-44EB-B857-079B6F09E37B}" dt="2021-08-16T18:16:05.603" v="257" actId="1076"/>
          <ac:picMkLst>
            <pc:docMk/>
            <pc:sldMk cId="4176124548" sldId="880"/>
            <ac:picMk id="4" creationId="{00000000-0000-0000-0000-000000000000}"/>
          </ac:picMkLst>
        </pc:picChg>
      </pc:sldChg>
      <pc:sldChg chg="modSp mod modClrScheme chgLayout">
        <pc:chgData name="Song, JianJian" userId="21c957f8-d12c-45e3-b67f-864ab375890b" providerId="ADAL" clId="{089DDD8D-42FB-44EB-B857-079B6F09E37B}" dt="2021-08-16T18:00:46.184" v="4" actId="700"/>
        <pc:sldMkLst>
          <pc:docMk/>
          <pc:sldMk cId="705956526" sldId="881"/>
        </pc:sldMkLst>
        <pc:spChg chg="mod ord">
          <ac:chgData name="Song, JianJian" userId="21c957f8-d12c-45e3-b67f-864ab375890b" providerId="ADAL" clId="{089DDD8D-42FB-44EB-B857-079B6F09E37B}" dt="2021-08-16T18:00:46.184" v="4" actId="700"/>
          <ac:spMkLst>
            <pc:docMk/>
            <pc:sldMk cId="705956526" sldId="881"/>
            <ac:spMk id="2" creationId="{00000000-0000-0000-0000-000000000000}"/>
          </ac:spMkLst>
        </pc:spChg>
        <pc:spChg chg="mod ord">
          <ac:chgData name="Song, JianJian" userId="21c957f8-d12c-45e3-b67f-864ab375890b" providerId="ADAL" clId="{089DDD8D-42FB-44EB-B857-079B6F09E37B}" dt="2021-08-16T18:00:46.184" v="4" actId="700"/>
          <ac:spMkLst>
            <pc:docMk/>
            <pc:sldMk cId="705956526" sldId="881"/>
            <ac:spMk id="5" creationId="{00000000-0000-0000-0000-000000000000}"/>
          </ac:spMkLst>
        </pc:spChg>
      </pc:sldChg>
      <pc:sldChg chg="addSp delSp modSp mod modClrScheme chgLayout">
        <pc:chgData name="Song, JianJian" userId="21c957f8-d12c-45e3-b67f-864ab375890b" providerId="ADAL" clId="{089DDD8D-42FB-44EB-B857-079B6F09E37B}" dt="2021-08-16T18:13:18.743" v="228" actId="12"/>
        <pc:sldMkLst>
          <pc:docMk/>
          <pc:sldMk cId="3939991960" sldId="882"/>
        </pc:sldMkLst>
        <pc:spChg chg="mod ord">
          <ac:chgData name="Song, JianJian" userId="21c957f8-d12c-45e3-b67f-864ab375890b" providerId="ADAL" clId="{089DDD8D-42FB-44EB-B857-079B6F09E37B}" dt="2021-08-16T18:13:13.487" v="227" actId="700"/>
          <ac:spMkLst>
            <pc:docMk/>
            <pc:sldMk cId="3939991960" sldId="882"/>
            <ac:spMk id="2" creationId="{00000000-0000-0000-0000-000000000000}"/>
          </ac:spMkLst>
        </pc:spChg>
        <pc:spChg chg="mod">
          <ac:chgData name="Song, JianJian" userId="21c957f8-d12c-45e3-b67f-864ab375890b" providerId="ADAL" clId="{089DDD8D-42FB-44EB-B857-079B6F09E37B}" dt="2021-08-16T18:13:18.743" v="228" actId="12"/>
          <ac:spMkLst>
            <pc:docMk/>
            <pc:sldMk cId="3939991960" sldId="882"/>
            <ac:spMk id="4" creationId="{00000000-0000-0000-0000-000000000000}"/>
          </ac:spMkLst>
        </pc:spChg>
        <pc:spChg chg="add del mod ord">
          <ac:chgData name="Song, JianJian" userId="21c957f8-d12c-45e3-b67f-864ab375890b" providerId="ADAL" clId="{089DDD8D-42FB-44EB-B857-079B6F09E37B}" dt="2021-08-16T18:13:13.487" v="227" actId="700"/>
          <ac:spMkLst>
            <pc:docMk/>
            <pc:sldMk cId="3939991960" sldId="882"/>
            <ac:spMk id="5" creationId="{BE171F9F-6C88-4327-ACDC-B5F588717EF0}"/>
          </ac:spMkLst>
        </pc:spChg>
        <pc:inkChg chg="del">
          <ac:chgData name="Song, JianJian" userId="21c957f8-d12c-45e3-b67f-864ab375890b" providerId="ADAL" clId="{089DDD8D-42FB-44EB-B857-079B6F09E37B}" dt="2021-08-16T18:13:09.741" v="226" actId="478"/>
          <ac:inkMkLst>
            <pc:docMk/>
            <pc:sldMk cId="3939991960" sldId="882"/>
            <ac:inkMk id="3" creationId="{4B408271-7AAF-448A-8BDC-7E417E14161F}"/>
          </ac:inkMkLst>
        </pc:inkChg>
      </pc:sldChg>
      <pc:sldChg chg="addSp delSp modSp mod modClrScheme chgLayout">
        <pc:chgData name="Song, JianJian" userId="21c957f8-d12c-45e3-b67f-864ab375890b" providerId="ADAL" clId="{089DDD8D-42FB-44EB-B857-079B6F09E37B}" dt="2021-08-16T18:13:51.349" v="235" actId="12"/>
        <pc:sldMkLst>
          <pc:docMk/>
          <pc:sldMk cId="2262190058" sldId="883"/>
        </pc:sldMkLst>
        <pc:spChg chg="mod ord">
          <ac:chgData name="Song, JianJian" userId="21c957f8-d12c-45e3-b67f-864ab375890b" providerId="ADAL" clId="{089DDD8D-42FB-44EB-B857-079B6F09E37B}" dt="2021-08-16T18:13:46.459" v="234" actId="700"/>
          <ac:spMkLst>
            <pc:docMk/>
            <pc:sldMk cId="2262190058" sldId="883"/>
            <ac:spMk id="2" creationId="{00000000-0000-0000-0000-000000000000}"/>
          </ac:spMkLst>
        </pc:spChg>
        <pc:spChg chg="mod">
          <ac:chgData name="Song, JianJian" userId="21c957f8-d12c-45e3-b67f-864ab375890b" providerId="ADAL" clId="{089DDD8D-42FB-44EB-B857-079B6F09E37B}" dt="2021-08-16T18:13:51.349" v="235" actId="12"/>
          <ac:spMkLst>
            <pc:docMk/>
            <pc:sldMk cId="2262190058" sldId="883"/>
            <ac:spMk id="3" creationId="{499767DE-F523-451C-9CBE-AD3639CE6E8D}"/>
          </ac:spMkLst>
        </pc:spChg>
        <pc:spChg chg="add del mod ord">
          <ac:chgData name="Song, JianJian" userId="21c957f8-d12c-45e3-b67f-864ab375890b" providerId="ADAL" clId="{089DDD8D-42FB-44EB-B857-079B6F09E37B}" dt="2021-08-16T18:13:46.459" v="234" actId="700"/>
          <ac:spMkLst>
            <pc:docMk/>
            <pc:sldMk cId="2262190058" sldId="883"/>
            <ac:spMk id="6" creationId="{8EA10694-9375-4199-8494-0DC5C88C1277}"/>
          </ac:spMkLst>
        </pc:spChg>
        <pc:inkChg chg="del">
          <ac:chgData name="Song, JianJian" userId="21c957f8-d12c-45e3-b67f-864ab375890b" providerId="ADAL" clId="{089DDD8D-42FB-44EB-B857-079B6F09E37B}" dt="2021-08-16T18:13:43.828" v="233" actId="478"/>
          <ac:inkMkLst>
            <pc:docMk/>
            <pc:sldMk cId="2262190058" sldId="883"/>
            <ac:inkMk id="5" creationId="{31444496-5C83-47B6-A78A-47305B24DEF9}"/>
          </ac:inkMkLst>
        </pc:inkChg>
      </pc:sldChg>
      <pc:sldChg chg="addSp delSp modSp mod modClrScheme chgLayout">
        <pc:chgData name="Song, JianJian" userId="21c957f8-d12c-45e3-b67f-864ab375890b" providerId="ADAL" clId="{089DDD8D-42FB-44EB-B857-079B6F09E37B}" dt="2021-08-16T18:16:24.286" v="259" actId="478"/>
        <pc:sldMkLst>
          <pc:docMk/>
          <pc:sldMk cId="50318181" sldId="885"/>
        </pc:sldMkLst>
        <pc:spChg chg="mod ord">
          <ac:chgData name="Song, JianJian" userId="21c957f8-d12c-45e3-b67f-864ab375890b" providerId="ADAL" clId="{089DDD8D-42FB-44EB-B857-079B6F09E37B}" dt="2021-08-16T18:16:15.193" v="258" actId="700"/>
          <ac:spMkLst>
            <pc:docMk/>
            <pc:sldMk cId="50318181" sldId="885"/>
            <ac:spMk id="2" creationId="{00000000-0000-0000-0000-000000000000}"/>
          </ac:spMkLst>
        </pc:spChg>
        <pc:spChg chg="add del mod ord">
          <ac:chgData name="Song, JianJian" userId="21c957f8-d12c-45e3-b67f-864ab375890b" providerId="ADAL" clId="{089DDD8D-42FB-44EB-B857-079B6F09E37B}" dt="2021-08-16T18:16:15.193" v="258" actId="700"/>
          <ac:spMkLst>
            <pc:docMk/>
            <pc:sldMk cId="50318181" sldId="885"/>
            <ac:spMk id="5" creationId="{C21A5DD3-86B5-4E5B-A024-7F20E8CF2441}"/>
          </ac:spMkLst>
        </pc:spChg>
        <pc:inkChg chg="del">
          <ac:chgData name="Song, JianJian" userId="21c957f8-d12c-45e3-b67f-864ab375890b" providerId="ADAL" clId="{089DDD8D-42FB-44EB-B857-079B6F09E37B}" dt="2021-08-16T18:16:24.286" v="259" actId="478"/>
          <ac:inkMkLst>
            <pc:docMk/>
            <pc:sldMk cId="50318181" sldId="885"/>
            <ac:inkMk id="3" creationId="{811785FF-2966-4F6B-9953-4B3AE3399E1A}"/>
          </ac:inkMkLst>
        </pc:inkChg>
      </pc:sldChg>
      <pc:sldChg chg="addSp delSp modSp mod modClrScheme chgLayout">
        <pc:chgData name="Song, JianJian" userId="21c957f8-d12c-45e3-b67f-864ab375890b" providerId="ADAL" clId="{089DDD8D-42FB-44EB-B857-079B6F09E37B}" dt="2021-08-16T18:16:41.582" v="263" actId="478"/>
        <pc:sldMkLst>
          <pc:docMk/>
          <pc:sldMk cId="2079059821" sldId="886"/>
        </pc:sldMkLst>
        <pc:spChg chg="mod ord">
          <ac:chgData name="Song, JianJian" userId="21c957f8-d12c-45e3-b67f-864ab375890b" providerId="ADAL" clId="{089DDD8D-42FB-44EB-B857-079B6F09E37B}" dt="2021-08-16T18:16:36.083" v="262" actId="20577"/>
          <ac:spMkLst>
            <pc:docMk/>
            <pc:sldMk cId="2079059821" sldId="886"/>
            <ac:spMk id="2" creationId="{00000000-0000-0000-0000-000000000000}"/>
          </ac:spMkLst>
        </pc:spChg>
        <pc:spChg chg="add del mod ord">
          <ac:chgData name="Song, JianJian" userId="21c957f8-d12c-45e3-b67f-864ab375890b" providerId="ADAL" clId="{089DDD8D-42FB-44EB-B857-079B6F09E37B}" dt="2021-08-16T18:16:31.873" v="260" actId="700"/>
          <ac:spMkLst>
            <pc:docMk/>
            <pc:sldMk cId="2079059821" sldId="886"/>
            <ac:spMk id="6" creationId="{9830036F-D336-4F18-A27F-E12BFD97C4E1}"/>
          </ac:spMkLst>
        </pc:spChg>
        <pc:inkChg chg="del">
          <ac:chgData name="Song, JianJian" userId="21c957f8-d12c-45e3-b67f-864ab375890b" providerId="ADAL" clId="{089DDD8D-42FB-44EB-B857-079B6F09E37B}" dt="2021-08-16T18:16:41.582" v="263" actId="478"/>
          <ac:inkMkLst>
            <pc:docMk/>
            <pc:sldMk cId="2079059821" sldId="886"/>
            <ac:inkMk id="5" creationId="{5C97A53F-E8E1-4BEC-9799-730072D55F7C}"/>
          </ac:inkMkLst>
        </pc:inkChg>
      </pc:sldChg>
      <pc:sldChg chg="addSp delSp modSp mod modClrScheme chgLayout">
        <pc:chgData name="Song, JianJian" userId="21c957f8-d12c-45e3-b67f-864ab375890b" providerId="ADAL" clId="{089DDD8D-42FB-44EB-B857-079B6F09E37B}" dt="2021-08-16T18:17:23.305" v="267" actId="700"/>
        <pc:sldMkLst>
          <pc:docMk/>
          <pc:sldMk cId="3922109539" sldId="887"/>
        </pc:sldMkLst>
        <pc:spChg chg="mod ord">
          <ac:chgData name="Song, JianJian" userId="21c957f8-d12c-45e3-b67f-864ab375890b" providerId="ADAL" clId="{089DDD8D-42FB-44EB-B857-079B6F09E37B}" dt="2021-08-16T18:17:23.305" v="267" actId="700"/>
          <ac:spMkLst>
            <pc:docMk/>
            <pc:sldMk cId="3922109539" sldId="887"/>
            <ac:spMk id="2" creationId="{00000000-0000-0000-0000-000000000000}"/>
          </ac:spMkLst>
        </pc:spChg>
        <pc:spChg chg="add del mod ord">
          <ac:chgData name="Song, JianJian" userId="21c957f8-d12c-45e3-b67f-864ab375890b" providerId="ADAL" clId="{089DDD8D-42FB-44EB-B857-079B6F09E37B}" dt="2021-08-16T18:17:23.305" v="267" actId="700"/>
          <ac:spMkLst>
            <pc:docMk/>
            <pc:sldMk cId="3922109539" sldId="887"/>
            <ac:spMk id="4" creationId="{FDB72488-D133-48E2-A104-F8EE9CADE8B4}"/>
          </ac:spMkLst>
        </pc:spChg>
      </pc:sldChg>
      <pc:sldChg chg="delSp modSp mod modClrScheme chgLayout">
        <pc:chgData name="Song, JianJian" userId="21c957f8-d12c-45e3-b67f-864ab375890b" providerId="ADAL" clId="{089DDD8D-42FB-44EB-B857-079B6F09E37B}" dt="2021-08-16T18:07:56.747" v="113" actId="478"/>
        <pc:sldMkLst>
          <pc:docMk/>
          <pc:sldMk cId="4266040108" sldId="889"/>
        </pc:sldMkLst>
        <pc:spChg chg="mod ord">
          <ac:chgData name="Song, JianJian" userId="21c957f8-d12c-45e3-b67f-864ab375890b" providerId="ADAL" clId="{089DDD8D-42FB-44EB-B857-079B6F09E37B}" dt="2021-08-16T18:00:46.184" v="4" actId="700"/>
          <ac:spMkLst>
            <pc:docMk/>
            <pc:sldMk cId="4266040108" sldId="889"/>
            <ac:spMk id="2" creationId="{00000000-0000-0000-0000-000000000000}"/>
          </ac:spMkLst>
        </pc:spChg>
        <pc:spChg chg="mod ord">
          <ac:chgData name="Song, JianJian" userId="21c957f8-d12c-45e3-b67f-864ab375890b" providerId="ADAL" clId="{089DDD8D-42FB-44EB-B857-079B6F09E37B}" dt="2021-08-16T18:00:46.184" v="4" actId="700"/>
          <ac:spMkLst>
            <pc:docMk/>
            <pc:sldMk cId="4266040108" sldId="889"/>
            <ac:spMk id="6" creationId="{BA0B381A-426C-4C88-B926-7CDAF29F5D11}"/>
          </ac:spMkLst>
        </pc:spChg>
        <pc:inkChg chg="del">
          <ac:chgData name="Song, JianJian" userId="21c957f8-d12c-45e3-b67f-864ab375890b" providerId="ADAL" clId="{089DDD8D-42FB-44EB-B857-079B6F09E37B}" dt="2021-08-16T18:07:56.747" v="113" actId="478"/>
          <ac:inkMkLst>
            <pc:docMk/>
            <pc:sldMk cId="4266040108" sldId="889"/>
            <ac:inkMk id="5" creationId="{115A41AA-249E-4418-8FBE-150F3951D119}"/>
          </ac:inkMkLst>
        </pc:inkChg>
      </pc:sldChg>
      <pc:sldChg chg="delSp modSp mod modClrScheme chgLayout">
        <pc:chgData name="Song, JianJian" userId="21c957f8-d12c-45e3-b67f-864ab375890b" providerId="ADAL" clId="{089DDD8D-42FB-44EB-B857-079B6F09E37B}" dt="2021-08-16T18:07:44.066" v="111" actId="478"/>
        <pc:sldMkLst>
          <pc:docMk/>
          <pc:sldMk cId="4282079854" sldId="890"/>
        </pc:sldMkLst>
        <pc:spChg chg="mod ord">
          <ac:chgData name="Song, JianJian" userId="21c957f8-d12c-45e3-b67f-864ab375890b" providerId="ADAL" clId="{089DDD8D-42FB-44EB-B857-079B6F09E37B}" dt="2021-08-16T18:00:46.184" v="4" actId="700"/>
          <ac:spMkLst>
            <pc:docMk/>
            <pc:sldMk cId="4282079854" sldId="890"/>
            <ac:spMk id="2" creationId="{00000000-0000-0000-0000-000000000000}"/>
          </ac:spMkLst>
        </pc:spChg>
        <pc:spChg chg="mod ord">
          <ac:chgData name="Song, JianJian" userId="21c957f8-d12c-45e3-b67f-864ab375890b" providerId="ADAL" clId="{089DDD8D-42FB-44EB-B857-079B6F09E37B}" dt="2021-08-16T18:00:46.184" v="4" actId="700"/>
          <ac:spMkLst>
            <pc:docMk/>
            <pc:sldMk cId="4282079854" sldId="890"/>
            <ac:spMk id="7" creationId="{00000000-0000-0000-0000-000000000000}"/>
          </ac:spMkLst>
        </pc:spChg>
        <pc:inkChg chg="del">
          <ac:chgData name="Song, JianJian" userId="21c957f8-d12c-45e3-b67f-864ab375890b" providerId="ADAL" clId="{089DDD8D-42FB-44EB-B857-079B6F09E37B}" dt="2021-08-16T18:07:44.066" v="111" actId="478"/>
          <ac:inkMkLst>
            <pc:docMk/>
            <pc:sldMk cId="4282079854" sldId="890"/>
            <ac:inkMk id="6" creationId="{39145606-9D0F-4643-991C-34401CE15B3A}"/>
          </ac:inkMkLst>
        </pc:inkChg>
      </pc:sldChg>
      <pc:sldChg chg="addSp delSp modSp mod modClrScheme chgLayout">
        <pc:chgData name="Song, JianJian" userId="21c957f8-d12c-45e3-b67f-864ab375890b" providerId="ADAL" clId="{089DDD8D-42FB-44EB-B857-079B6F09E37B}" dt="2021-08-16T18:13:38.432" v="232" actId="478"/>
        <pc:sldMkLst>
          <pc:docMk/>
          <pc:sldMk cId="4054572465" sldId="891"/>
        </pc:sldMkLst>
        <pc:spChg chg="mod ord">
          <ac:chgData name="Song, JianJian" userId="21c957f8-d12c-45e3-b67f-864ab375890b" providerId="ADAL" clId="{089DDD8D-42FB-44EB-B857-079B6F09E37B}" dt="2021-08-16T18:13:23.785" v="229" actId="700"/>
          <ac:spMkLst>
            <pc:docMk/>
            <pc:sldMk cId="4054572465" sldId="891"/>
            <ac:spMk id="2" creationId="{00000000-0000-0000-0000-000000000000}"/>
          </ac:spMkLst>
        </pc:spChg>
        <pc:spChg chg="mod">
          <ac:chgData name="Song, JianJian" userId="21c957f8-d12c-45e3-b67f-864ab375890b" providerId="ADAL" clId="{089DDD8D-42FB-44EB-B857-079B6F09E37B}" dt="2021-08-16T18:13:35.143" v="231" actId="255"/>
          <ac:spMkLst>
            <pc:docMk/>
            <pc:sldMk cId="4054572465" sldId="891"/>
            <ac:spMk id="4" creationId="{00000000-0000-0000-0000-000000000000}"/>
          </ac:spMkLst>
        </pc:spChg>
        <pc:spChg chg="add del mod ord">
          <ac:chgData name="Song, JianJian" userId="21c957f8-d12c-45e3-b67f-864ab375890b" providerId="ADAL" clId="{089DDD8D-42FB-44EB-B857-079B6F09E37B}" dt="2021-08-16T18:13:23.785" v="229" actId="700"/>
          <ac:spMkLst>
            <pc:docMk/>
            <pc:sldMk cId="4054572465" sldId="891"/>
            <ac:spMk id="5" creationId="{E89B6A23-1A52-4248-B8D8-F2E16DE18FB9}"/>
          </ac:spMkLst>
        </pc:spChg>
        <pc:inkChg chg="del">
          <ac:chgData name="Song, JianJian" userId="21c957f8-d12c-45e3-b67f-864ab375890b" providerId="ADAL" clId="{089DDD8D-42FB-44EB-B857-079B6F09E37B}" dt="2021-08-16T18:13:38.432" v="232" actId="478"/>
          <ac:inkMkLst>
            <pc:docMk/>
            <pc:sldMk cId="4054572465" sldId="891"/>
            <ac:inkMk id="3" creationId="{B63E9C51-A93A-489B-9389-D37E0B6363D6}"/>
          </ac:inkMkLst>
        </pc:inkChg>
      </pc:sldChg>
      <pc:sldChg chg="addSp delSp modSp mod modClrScheme chgLayout">
        <pc:chgData name="Song, JianJian" userId="21c957f8-d12c-45e3-b67f-864ab375890b" providerId="ADAL" clId="{089DDD8D-42FB-44EB-B857-079B6F09E37B}" dt="2021-08-16T18:13:57.456" v="236" actId="700"/>
        <pc:sldMkLst>
          <pc:docMk/>
          <pc:sldMk cId="841697659" sldId="892"/>
        </pc:sldMkLst>
        <pc:spChg chg="mod ord">
          <ac:chgData name="Song, JianJian" userId="21c957f8-d12c-45e3-b67f-864ab375890b" providerId="ADAL" clId="{089DDD8D-42FB-44EB-B857-079B6F09E37B}" dt="2021-08-16T18:13:57.456" v="236" actId="700"/>
          <ac:spMkLst>
            <pc:docMk/>
            <pc:sldMk cId="841697659" sldId="892"/>
            <ac:spMk id="2" creationId="{00000000-0000-0000-0000-000000000000}"/>
          </ac:spMkLst>
        </pc:spChg>
        <pc:spChg chg="add del mod ord">
          <ac:chgData name="Song, JianJian" userId="21c957f8-d12c-45e3-b67f-864ab375890b" providerId="ADAL" clId="{089DDD8D-42FB-44EB-B857-079B6F09E37B}" dt="2021-08-16T18:13:57.456" v="236" actId="700"/>
          <ac:spMkLst>
            <pc:docMk/>
            <pc:sldMk cId="841697659" sldId="892"/>
            <ac:spMk id="3" creationId="{75FA423C-4A8F-465E-B3F8-C38AA986AA14}"/>
          </ac:spMkLst>
        </pc:spChg>
      </pc:sldChg>
      <pc:sldChg chg="delSp modSp mod modClrScheme chgLayout">
        <pc:chgData name="Song, JianJian" userId="21c957f8-d12c-45e3-b67f-864ab375890b" providerId="ADAL" clId="{089DDD8D-42FB-44EB-B857-079B6F09E37B}" dt="2021-08-16T18:07:49.474" v="112" actId="478"/>
        <pc:sldMkLst>
          <pc:docMk/>
          <pc:sldMk cId="2942849785" sldId="893"/>
        </pc:sldMkLst>
        <pc:spChg chg="mod ord">
          <ac:chgData name="Song, JianJian" userId="21c957f8-d12c-45e3-b67f-864ab375890b" providerId="ADAL" clId="{089DDD8D-42FB-44EB-B857-079B6F09E37B}" dt="2021-08-16T18:00:46.184" v="4" actId="700"/>
          <ac:spMkLst>
            <pc:docMk/>
            <pc:sldMk cId="2942849785" sldId="893"/>
            <ac:spMk id="2" creationId="{00000000-0000-0000-0000-000000000000}"/>
          </ac:spMkLst>
        </pc:spChg>
        <pc:spChg chg="mod ord">
          <ac:chgData name="Song, JianJian" userId="21c957f8-d12c-45e3-b67f-864ab375890b" providerId="ADAL" clId="{089DDD8D-42FB-44EB-B857-079B6F09E37B}" dt="2021-08-16T18:00:46.184" v="4" actId="700"/>
          <ac:spMkLst>
            <pc:docMk/>
            <pc:sldMk cId="2942849785" sldId="893"/>
            <ac:spMk id="7" creationId="{00000000-0000-0000-0000-000000000000}"/>
          </ac:spMkLst>
        </pc:spChg>
        <pc:inkChg chg="del">
          <ac:chgData name="Song, JianJian" userId="21c957f8-d12c-45e3-b67f-864ab375890b" providerId="ADAL" clId="{089DDD8D-42FB-44EB-B857-079B6F09E37B}" dt="2021-08-16T18:07:49.474" v="112" actId="478"/>
          <ac:inkMkLst>
            <pc:docMk/>
            <pc:sldMk cId="2942849785" sldId="893"/>
            <ac:inkMk id="5" creationId="{6B6FA8DE-F813-4E76-9CAA-D0A58968FEDB}"/>
          </ac:inkMkLst>
        </pc:inkChg>
      </pc:sldChg>
      <pc:sldChg chg="delSp modSp mod modClrScheme chgLayout">
        <pc:chgData name="Song, JianJian" userId="21c957f8-d12c-45e3-b67f-864ab375890b" providerId="ADAL" clId="{089DDD8D-42FB-44EB-B857-079B6F09E37B}" dt="2021-08-16T18:02:36.406" v="21" actId="1076"/>
        <pc:sldMkLst>
          <pc:docMk/>
          <pc:sldMk cId="1093618088" sldId="895"/>
        </pc:sldMkLst>
        <pc:spChg chg="mod">
          <ac:chgData name="Song, JianJian" userId="21c957f8-d12c-45e3-b67f-864ab375890b" providerId="ADAL" clId="{089DDD8D-42FB-44EB-B857-079B6F09E37B}" dt="2021-08-16T18:02:36.406" v="21" actId="1076"/>
          <ac:spMkLst>
            <pc:docMk/>
            <pc:sldMk cId="1093618088" sldId="895"/>
            <ac:spMk id="7" creationId="{00000000-0000-0000-0000-000000000000}"/>
          </ac:spMkLst>
        </pc:spChg>
        <pc:spChg chg="mod ord">
          <ac:chgData name="Song, JianJian" userId="21c957f8-d12c-45e3-b67f-864ab375890b" providerId="ADAL" clId="{089DDD8D-42FB-44EB-B857-079B6F09E37B}" dt="2021-08-16T18:00:46.184" v="4" actId="700"/>
          <ac:spMkLst>
            <pc:docMk/>
            <pc:sldMk cId="1093618088" sldId="895"/>
            <ac:spMk id="13" creationId="{F72CC359-B504-4D8A-98A1-B2B4B5D64B14}"/>
          </ac:spMkLst>
        </pc:spChg>
        <pc:spChg chg="mod ord">
          <ac:chgData name="Song, JianJian" userId="21c957f8-d12c-45e3-b67f-864ab375890b" providerId="ADAL" clId="{089DDD8D-42FB-44EB-B857-079B6F09E37B}" dt="2021-08-16T18:00:46.184" v="4" actId="700"/>
          <ac:spMkLst>
            <pc:docMk/>
            <pc:sldMk cId="1093618088" sldId="895"/>
            <ac:spMk id="14" creationId="{13ACFD24-064F-4C9A-A212-36D1DAE97DC7}"/>
          </ac:spMkLst>
        </pc:spChg>
        <pc:spChg chg="mod">
          <ac:chgData name="Song, JianJian" userId="21c957f8-d12c-45e3-b67f-864ab375890b" providerId="ADAL" clId="{089DDD8D-42FB-44EB-B857-079B6F09E37B}" dt="2021-08-16T18:02:30.653" v="20" actId="1076"/>
          <ac:spMkLst>
            <pc:docMk/>
            <pc:sldMk cId="1093618088" sldId="895"/>
            <ac:spMk id="15" creationId="{C83BB306-FB59-4E7F-9D03-CDFEC6927733}"/>
          </ac:spMkLst>
        </pc:spChg>
        <pc:picChg chg="mod">
          <ac:chgData name="Song, JianJian" userId="21c957f8-d12c-45e3-b67f-864ab375890b" providerId="ADAL" clId="{089DDD8D-42FB-44EB-B857-079B6F09E37B}" dt="2021-08-16T18:02:30.653" v="20" actId="1076"/>
          <ac:picMkLst>
            <pc:docMk/>
            <pc:sldMk cId="1093618088" sldId="895"/>
            <ac:picMk id="10" creationId="{00525B5A-82EF-45D1-B195-22549F8DDE21}"/>
          </ac:picMkLst>
        </pc:picChg>
        <pc:inkChg chg="del">
          <ac:chgData name="Song, JianJian" userId="21c957f8-d12c-45e3-b67f-864ab375890b" providerId="ADAL" clId="{089DDD8D-42FB-44EB-B857-079B6F09E37B}" dt="2021-08-16T18:01:50.735" v="15" actId="478"/>
          <ac:inkMkLst>
            <pc:docMk/>
            <pc:sldMk cId="1093618088" sldId="895"/>
            <ac:inkMk id="2" creationId="{42380BC0-36CB-497C-936A-6ACE3AE93536}"/>
          </ac:inkMkLst>
        </pc:inkChg>
      </pc:sldChg>
      <pc:sldChg chg="delSp modSp mod modClrScheme chgLayout">
        <pc:chgData name="Song, JianJian" userId="21c957f8-d12c-45e3-b67f-864ab375890b" providerId="ADAL" clId="{089DDD8D-42FB-44EB-B857-079B6F09E37B}" dt="2021-08-16T18:04:47.891" v="40" actId="1076"/>
        <pc:sldMkLst>
          <pc:docMk/>
          <pc:sldMk cId="2132339274" sldId="896"/>
        </pc:sldMkLst>
        <pc:spChg chg="mod ord">
          <ac:chgData name="Song, JianJian" userId="21c957f8-d12c-45e3-b67f-864ab375890b" providerId="ADAL" clId="{089DDD8D-42FB-44EB-B857-079B6F09E37B}" dt="2021-08-16T18:00:46.184" v="4" actId="700"/>
          <ac:spMkLst>
            <pc:docMk/>
            <pc:sldMk cId="2132339274" sldId="896"/>
            <ac:spMk id="2" creationId="{4207B4EC-406E-413E-AD8B-DB9362CF7E1D}"/>
          </ac:spMkLst>
        </pc:spChg>
        <pc:spChg chg="mod ord">
          <ac:chgData name="Song, JianJian" userId="21c957f8-d12c-45e3-b67f-864ab375890b" providerId="ADAL" clId="{089DDD8D-42FB-44EB-B857-079B6F09E37B}" dt="2021-08-16T18:00:46.184" v="4" actId="700"/>
          <ac:spMkLst>
            <pc:docMk/>
            <pc:sldMk cId="2132339274" sldId="896"/>
            <ac:spMk id="6" creationId="{A2DC9E5A-3EF0-45EE-A390-E7F736DDA01B}"/>
          </ac:spMkLst>
        </pc:spChg>
        <pc:spChg chg="mod">
          <ac:chgData name="Song, JianJian" userId="21c957f8-d12c-45e3-b67f-864ab375890b" providerId="ADAL" clId="{089DDD8D-42FB-44EB-B857-079B6F09E37B}" dt="2021-08-16T18:04:47.891" v="40" actId="1076"/>
          <ac:spMkLst>
            <pc:docMk/>
            <pc:sldMk cId="2132339274" sldId="896"/>
            <ac:spMk id="7" creationId="{91EBB429-68AB-4DC8-A9C8-18978CB7A16F}"/>
          </ac:spMkLst>
        </pc:spChg>
        <pc:spChg chg="mod">
          <ac:chgData name="Song, JianJian" userId="21c957f8-d12c-45e3-b67f-864ab375890b" providerId="ADAL" clId="{089DDD8D-42FB-44EB-B857-079B6F09E37B}" dt="2021-08-16T18:04:42.689" v="39" actId="1076"/>
          <ac:spMkLst>
            <pc:docMk/>
            <pc:sldMk cId="2132339274" sldId="896"/>
            <ac:spMk id="8" creationId="{94CBF32E-9F6E-47EC-9949-75018AAAFF41}"/>
          </ac:spMkLst>
        </pc:spChg>
        <pc:inkChg chg="del">
          <ac:chgData name="Song, JianJian" userId="21c957f8-d12c-45e3-b67f-864ab375890b" providerId="ADAL" clId="{089DDD8D-42FB-44EB-B857-079B6F09E37B}" dt="2021-08-16T18:04:36.299" v="38" actId="478"/>
          <ac:inkMkLst>
            <pc:docMk/>
            <pc:sldMk cId="2132339274" sldId="896"/>
            <ac:inkMk id="3" creationId="{C9258AF6-5253-4693-B6AE-16734563B796}"/>
          </ac:inkMkLst>
        </pc:inkChg>
      </pc:sldChg>
      <pc:sldChg chg="delSp modSp mod modClrScheme chgLayout">
        <pc:chgData name="Song, JianJian" userId="21c957f8-d12c-45e3-b67f-864ab375890b" providerId="ADAL" clId="{089DDD8D-42FB-44EB-B857-079B6F09E37B}" dt="2021-08-16T18:03:49.879" v="30" actId="1076"/>
        <pc:sldMkLst>
          <pc:docMk/>
          <pc:sldMk cId="656345859" sldId="897"/>
        </pc:sldMkLst>
        <pc:spChg chg="mod">
          <ac:chgData name="Song, JianJian" userId="21c957f8-d12c-45e3-b67f-864ab375890b" providerId="ADAL" clId="{089DDD8D-42FB-44EB-B857-079B6F09E37B}" dt="2021-08-16T18:03:49.879" v="30" actId="1076"/>
          <ac:spMkLst>
            <pc:docMk/>
            <pc:sldMk cId="656345859" sldId="897"/>
            <ac:spMk id="11" creationId="{FB28404D-7DED-49EE-8F58-9EE6DDDE8254}"/>
          </ac:spMkLst>
        </pc:spChg>
        <pc:spChg chg="mod ord">
          <ac:chgData name="Song, JianJian" userId="21c957f8-d12c-45e3-b67f-864ab375890b" providerId="ADAL" clId="{089DDD8D-42FB-44EB-B857-079B6F09E37B}" dt="2021-08-16T18:00:46.184" v="4" actId="700"/>
          <ac:spMkLst>
            <pc:docMk/>
            <pc:sldMk cId="656345859" sldId="897"/>
            <ac:spMk id="13" creationId="{27951049-6FCD-4F40-84A0-4167D7FB3923}"/>
          </ac:spMkLst>
        </pc:spChg>
        <pc:spChg chg="mod ord">
          <ac:chgData name="Song, JianJian" userId="21c957f8-d12c-45e3-b67f-864ab375890b" providerId="ADAL" clId="{089DDD8D-42FB-44EB-B857-079B6F09E37B}" dt="2021-08-16T18:00:46.184" v="4" actId="700"/>
          <ac:spMkLst>
            <pc:docMk/>
            <pc:sldMk cId="656345859" sldId="897"/>
            <ac:spMk id="14" creationId="{7DB5F923-00E3-4C1F-888A-E62B9AC75DE7}"/>
          </ac:spMkLst>
        </pc:spChg>
        <pc:spChg chg="mod">
          <ac:chgData name="Song, JianJian" userId="21c957f8-d12c-45e3-b67f-864ab375890b" providerId="ADAL" clId="{089DDD8D-42FB-44EB-B857-079B6F09E37B}" dt="2021-08-16T18:03:35.364" v="28" actId="255"/>
          <ac:spMkLst>
            <pc:docMk/>
            <pc:sldMk cId="656345859" sldId="897"/>
            <ac:spMk id="17" creationId="{289FA9C9-8A69-4267-8D91-A846A4094BD7}"/>
          </ac:spMkLst>
        </pc:spChg>
        <pc:grpChg chg="mod">
          <ac:chgData name="Song, JianJian" userId="21c957f8-d12c-45e3-b67f-864ab375890b" providerId="ADAL" clId="{089DDD8D-42FB-44EB-B857-079B6F09E37B}" dt="2021-08-16T18:03:45.344" v="29" actId="1076"/>
          <ac:grpSpMkLst>
            <pc:docMk/>
            <pc:sldMk cId="656345859" sldId="897"/>
            <ac:grpSpMk id="18" creationId="{8B22DFB6-DE9F-4614-9E76-6C957B22CE70}"/>
          </ac:grpSpMkLst>
        </pc:grpChg>
        <pc:inkChg chg="del">
          <ac:chgData name="Song, JianJian" userId="21c957f8-d12c-45e3-b67f-864ab375890b" providerId="ADAL" clId="{089DDD8D-42FB-44EB-B857-079B6F09E37B}" dt="2021-08-16T18:03:16.375" v="26" actId="478"/>
          <ac:inkMkLst>
            <pc:docMk/>
            <pc:sldMk cId="656345859" sldId="897"/>
            <ac:inkMk id="2" creationId="{DF6F594E-D231-4381-A463-DD909A72A007}"/>
          </ac:inkMkLst>
        </pc:inkChg>
      </pc:sldChg>
      <pc:sldChg chg="delSp modSp mod modClrScheme chgLayout">
        <pc:chgData name="Song, JianJian" userId="21c957f8-d12c-45e3-b67f-864ab375890b" providerId="ADAL" clId="{089DDD8D-42FB-44EB-B857-079B6F09E37B}" dt="2021-08-16T18:05:26.438" v="50" actId="478"/>
        <pc:sldMkLst>
          <pc:docMk/>
          <pc:sldMk cId="1612453049" sldId="898"/>
        </pc:sldMkLst>
        <pc:spChg chg="mod ord">
          <ac:chgData name="Song, JianJian" userId="21c957f8-d12c-45e3-b67f-864ab375890b" providerId="ADAL" clId="{089DDD8D-42FB-44EB-B857-079B6F09E37B}" dt="2021-08-16T18:00:46.184" v="4" actId="700"/>
          <ac:spMkLst>
            <pc:docMk/>
            <pc:sldMk cId="1612453049" sldId="898"/>
            <ac:spMk id="2" creationId="{00000000-0000-0000-0000-000000000000}"/>
          </ac:spMkLst>
        </pc:spChg>
        <pc:spChg chg="mod ord">
          <ac:chgData name="Song, JianJian" userId="21c957f8-d12c-45e3-b67f-864ab375890b" providerId="ADAL" clId="{089DDD8D-42FB-44EB-B857-079B6F09E37B}" dt="2021-08-16T18:00:46.184" v="4" actId="700"/>
          <ac:spMkLst>
            <pc:docMk/>
            <pc:sldMk cId="1612453049" sldId="898"/>
            <ac:spMk id="3" creationId="{00000000-0000-0000-0000-000000000000}"/>
          </ac:spMkLst>
        </pc:spChg>
        <pc:inkChg chg="del">
          <ac:chgData name="Song, JianJian" userId="21c957f8-d12c-45e3-b67f-864ab375890b" providerId="ADAL" clId="{089DDD8D-42FB-44EB-B857-079B6F09E37B}" dt="2021-08-16T18:05:26.438" v="50" actId="478"/>
          <ac:inkMkLst>
            <pc:docMk/>
            <pc:sldMk cId="1612453049" sldId="898"/>
            <ac:inkMk id="4" creationId="{1EAB91F1-19AF-44A3-83D5-1732CDFE8972}"/>
          </ac:inkMkLst>
        </pc:inkChg>
      </pc:sldChg>
      <pc:sldChg chg="delSp modSp mod modClrScheme chgLayout">
        <pc:chgData name="Song, JianJian" userId="21c957f8-d12c-45e3-b67f-864ab375890b" providerId="ADAL" clId="{089DDD8D-42FB-44EB-B857-079B6F09E37B}" dt="2021-08-16T18:08:00.348" v="114" actId="478"/>
        <pc:sldMkLst>
          <pc:docMk/>
          <pc:sldMk cId="1506807375" sldId="899"/>
        </pc:sldMkLst>
        <pc:spChg chg="mod ord">
          <ac:chgData name="Song, JianJian" userId="21c957f8-d12c-45e3-b67f-864ab375890b" providerId="ADAL" clId="{089DDD8D-42FB-44EB-B857-079B6F09E37B}" dt="2021-08-16T18:00:46.184" v="4" actId="700"/>
          <ac:spMkLst>
            <pc:docMk/>
            <pc:sldMk cId="1506807375" sldId="899"/>
            <ac:spMk id="2" creationId="{00000000-0000-0000-0000-000000000000}"/>
          </ac:spMkLst>
        </pc:spChg>
        <pc:spChg chg="mod ord">
          <ac:chgData name="Song, JianJian" userId="21c957f8-d12c-45e3-b67f-864ab375890b" providerId="ADAL" clId="{089DDD8D-42FB-44EB-B857-079B6F09E37B}" dt="2021-08-16T18:00:46.184" v="4" actId="700"/>
          <ac:spMkLst>
            <pc:docMk/>
            <pc:sldMk cId="1506807375" sldId="899"/>
            <ac:spMk id="7" creationId="{00000000-0000-0000-0000-000000000000}"/>
          </ac:spMkLst>
        </pc:spChg>
        <pc:inkChg chg="del">
          <ac:chgData name="Song, JianJian" userId="21c957f8-d12c-45e3-b67f-864ab375890b" providerId="ADAL" clId="{089DDD8D-42FB-44EB-B857-079B6F09E37B}" dt="2021-08-16T18:08:00.348" v="114" actId="478"/>
          <ac:inkMkLst>
            <pc:docMk/>
            <pc:sldMk cId="1506807375" sldId="899"/>
            <ac:inkMk id="3" creationId="{2D4C3484-35E5-40C5-B564-A3985CCCA3E5}"/>
          </ac:inkMkLst>
        </pc:inkChg>
      </pc:sldChg>
      <pc:sldChg chg="delSp modSp mod modClrScheme chgLayout">
        <pc:chgData name="Song, JianJian" userId="21c957f8-d12c-45e3-b67f-864ab375890b" providerId="ADAL" clId="{089DDD8D-42FB-44EB-B857-079B6F09E37B}" dt="2021-08-16T18:10:51.369" v="173" actId="12"/>
        <pc:sldMkLst>
          <pc:docMk/>
          <pc:sldMk cId="1277597246" sldId="900"/>
        </pc:sldMkLst>
        <pc:spChg chg="mod ord">
          <ac:chgData name="Song, JianJian" userId="21c957f8-d12c-45e3-b67f-864ab375890b" providerId="ADAL" clId="{089DDD8D-42FB-44EB-B857-079B6F09E37B}" dt="2021-08-16T18:00:46.184" v="4" actId="700"/>
          <ac:spMkLst>
            <pc:docMk/>
            <pc:sldMk cId="1277597246" sldId="900"/>
            <ac:spMk id="13" creationId="{27951049-6FCD-4F40-84A0-4167D7FB3923}"/>
          </ac:spMkLst>
        </pc:spChg>
        <pc:spChg chg="mod ord">
          <ac:chgData name="Song, JianJian" userId="21c957f8-d12c-45e3-b67f-864ab375890b" providerId="ADAL" clId="{089DDD8D-42FB-44EB-B857-079B6F09E37B}" dt="2021-08-16T18:00:46.184" v="4" actId="700"/>
          <ac:spMkLst>
            <pc:docMk/>
            <pc:sldMk cId="1277597246" sldId="900"/>
            <ac:spMk id="14" creationId="{7DB5F923-00E3-4C1F-888A-E62B9AC75DE7}"/>
          </ac:spMkLst>
        </pc:spChg>
        <pc:spChg chg="mod">
          <ac:chgData name="Song, JianJian" userId="21c957f8-d12c-45e3-b67f-864ab375890b" providerId="ADAL" clId="{089DDD8D-42FB-44EB-B857-079B6F09E37B}" dt="2021-08-16T18:10:51.369" v="173" actId="12"/>
          <ac:spMkLst>
            <pc:docMk/>
            <pc:sldMk cId="1277597246" sldId="900"/>
            <ac:spMk id="17" creationId="{289FA9C9-8A69-4267-8D91-A846A4094BD7}"/>
          </ac:spMkLst>
        </pc:spChg>
        <pc:inkChg chg="del">
          <ac:chgData name="Song, JianJian" userId="21c957f8-d12c-45e3-b67f-864ab375890b" providerId="ADAL" clId="{089DDD8D-42FB-44EB-B857-079B6F09E37B}" dt="2021-08-16T18:10:46.569" v="172" actId="478"/>
          <ac:inkMkLst>
            <pc:docMk/>
            <pc:sldMk cId="1277597246" sldId="900"/>
            <ac:inkMk id="2" creationId="{246B561B-F442-4ED3-B24F-AA1EB16D3B27}"/>
          </ac:inkMkLst>
        </pc:inkChg>
      </pc:sldChg>
      <pc:sldChg chg="delSp modSp mod modClrScheme chgLayout">
        <pc:chgData name="Song, JianJian" userId="21c957f8-d12c-45e3-b67f-864ab375890b" providerId="ADAL" clId="{089DDD8D-42FB-44EB-B857-079B6F09E37B}" dt="2021-08-16T18:00:46.184" v="4" actId="700"/>
        <pc:sldMkLst>
          <pc:docMk/>
          <pc:sldMk cId="2234912758" sldId="901"/>
        </pc:sldMkLst>
        <pc:spChg chg="mod ord">
          <ac:chgData name="Song, JianJian" userId="21c957f8-d12c-45e3-b67f-864ab375890b" providerId="ADAL" clId="{089DDD8D-42FB-44EB-B857-079B6F09E37B}" dt="2021-08-16T18:00:46.184" v="4" actId="700"/>
          <ac:spMkLst>
            <pc:docMk/>
            <pc:sldMk cId="2234912758" sldId="901"/>
            <ac:spMk id="2" creationId="{00000000-0000-0000-0000-000000000000}"/>
          </ac:spMkLst>
        </pc:spChg>
        <pc:spChg chg="mod ord">
          <ac:chgData name="Song, JianJian" userId="21c957f8-d12c-45e3-b67f-864ab375890b" providerId="ADAL" clId="{089DDD8D-42FB-44EB-B857-079B6F09E37B}" dt="2021-08-16T18:00:46.184" v="4" actId="700"/>
          <ac:spMkLst>
            <pc:docMk/>
            <pc:sldMk cId="2234912758" sldId="901"/>
            <ac:spMk id="3" creationId="{00000000-0000-0000-0000-000000000000}"/>
          </ac:spMkLst>
        </pc:spChg>
        <pc:inkChg chg="del">
          <ac:chgData name="Song, JianJian" userId="21c957f8-d12c-45e3-b67f-864ab375890b" providerId="ADAL" clId="{089DDD8D-42FB-44EB-B857-079B6F09E37B}" dt="2021-08-16T17:58:29.156" v="1" actId="478"/>
          <ac:inkMkLst>
            <pc:docMk/>
            <pc:sldMk cId="2234912758" sldId="901"/>
            <ac:inkMk id="4" creationId="{8AF975CA-58F2-420D-A25D-13A62146D3DC}"/>
          </ac:inkMkLst>
        </pc:inkChg>
      </pc:sldChg>
      <pc:sldChg chg="addSp delSp modSp mod modClrScheme chgLayout">
        <pc:chgData name="Song, JianJian" userId="21c957f8-d12c-45e3-b67f-864ab375890b" providerId="ADAL" clId="{089DDD8D-42FB-44EB-B857-079B6F09E37B}" dt="2021-08-16T18:09:34.072" v="158" actId="478"/>
        <pc:sldMkLst>
          <pc:docMk/>
          <pc:sldMk cId="2586601692" sldId="904"/>
        </pc:sldMkLst>
        <pc:spChg chg="mod ord">
          <ac:chgData name="Song, JianJian" userId="21c957f8-d12c-45e3-b67f-864ab375890b" providerId="ADAL" clId="{089DDD8D-42FB-44EB-B857-079B6F09E37B}" dt="2021-08-16T18:09:30.103" v="157" actId="700"/>
          <ac:spMkLst>
            <pc:docMk/>
            <pc:sldMk cId="2586601692" sldId="904"/>
            <ac:spMk id="2" creationId="{00000000-0000-0000-0000-000000000000}"/>
          </ac:spMkLst>
        </pc:spChg>
        <pc:spChg chg="add del mod ord">
          <ac:chgData name="Song, JianJian" userId="21c957f8-d12c-45e3-b67f-864ab375890b" providerId="ADAL" clId="{089DDD8D-42FB-44EB-B857-079B6F09E37B}" dt="2021-08-16T18:09:30.103" v="157" actId="700"/>
          <ac:spMkLst>
            <pc:docMk/>
            <pc:sldMk cId="2586601692" sldId="904"/>
            <ac:spMk id="4" creationId="{EB41BD48-C869-4ABD-B61A-CDC91A609C9C}"/>
          </ac:spMkLst>
        </pc:spChg>
        <pc:spChg chg="mod">
          <ac:chgData name="Song, JianJian" userId="21c957f8-d12c-45e3-b67f-864ab375890b" providerId="ADAL" clId="{089DDD8D-42FB-44EB-B857-079B6F09E37B}" dt="2021-08-16T18:09:26.468" v="156" actId="12"/>
          <ac:spMkLst>
            <pc:docMk/>
            <pc:sldMk cId="2586601692" sldId="904"/>
            <ac:spMk id="6" creationId="{59542662-EFCD-456E-AED1-AE9F9C65D8AE}"/>
          </ac:spMkLst>
        </pc:spChg>
        <pc:inkChg chg="del">
          <ac:chgData name="Song, JianJian" userId="21c957f8-d12c-45e3-b67f-864ab375890b" providerId="ADAL" clId="{089DDD8D-42FB-44EB-B857-079B6F09E37B}" dt="2021-08-16T18:09:34.072" v="158" actId="478"/>
          <ac:inkMkLst>
            <pc:docMk/>
            <pc:sldMk cId="2586601692" sldId="904"/>
            <ac:inkMk id="3" creationId="{1C319951-8460-49FC-97AB-B9EF17E05F2C}"/>
          </ac:inkMkLst>
        </pc:inkChg>
      </pc:sldChg>
      <pc:sldChg chg="addSp delSp modSp mod modClrScheme chgLayout">
        <pc:chgData name="Song, JianJian" userId="21c957f8-d12c-45e3-b67f-864ab375890b" providerId="ADAL" clId="{089DDD8D-42FB-44EB-B857-079B6F09E37B}" dt="2021-08-16T18:09:53.439" v="163" actId="12"/>
        <pc:sldMkLst>
          <pc:docMk/>
          <pc:sldMk cId="3997779048" sldId="905"/>
        </pc:sldMkLst>
        <pc:spChg chg="mod ord">
          <ac:chgData name="Song, JianJian" userId="21c957f8-d12c-45e3-b67f-864ab375890b" providerId="ADAL" clId="{089DDD8D-42FB-44EB-B857-079B6F09E37B}" dt="2021-08-16T18:09:49.004" v="162" actId="700"/>
          <ac:spMkLst>
            <pc:docMk/>
            <pc:sldMk cId="3997779048" sldId="905"/>
            <ac:spMk id="2" creationId="{00000000-0000-0000-0000-000000000000}"/>
          </ac:spMkLst>
        </pc:spChg>
        <pc:spChg chg="mod">
          <ac:chgData name="Song, JianJian" userId="21c957f8-d12c-45e3-b67f-864ab375890b" providerId="ADAL" clId="{089DDD8D-42FB-44EB-B857-079B6F09E37B}" dt="2021-08-16T18:09:53.439" v="163" actId="12"/>
          <ac:spMkLst>
            <pc:docMk/>
            <pc:sldMk cId="3997779048" sldId="905"/>
            <ac:spMk id="5" creationId="{026319C0-FD6F-47FF-A536-07F66791DFB3}"/>
          </ac:spMkLst>
        </pc:spChg>
        <pc:spChg chg="add del mod ord">
          <ac:chgData name="Song, JianJian" userId="21c957f8-d12c-45e3-b67f-864ab375890b" providerId="ADAL" clId="{089DDD8D-42FB-44EB-B857-079B6F09E37B}" dt="2021-08-16T18:09:49.004" v="162" actId="700"/>
          <ac:spMkLst>
            <pc:docMk/>
            <pc:sldMk cId="3997779048" sldId="905"/>
            <ac:spMk id="7" creationId="{E680BE50-513A-42E5-A677-62F0BA8BBA14}"/>
          </ac:spMkLst>
        </pc:spChg>
        <pc:inkChg chg="del">
          <ac:chgData name="Song, JianJian" userId="21c957f8-d12c-45e3-b67f-864ab375890b" providerId="ADAL" clId="{089DDD8D-42FB-44EB-B857-079B6F09E37B}" dt="2021-08-16T18:09:39.898" v="159" actId="478"/>
          <ac:inkMkLst>
            <pc:docMk/>
            <pc:sldMk cId="3997779048" sldId="905"/>
            <ac:inkMk id="4" creationId="{E2D7A9C7-48D9-4EF3-8FBF-AADA55D00A5A}"/>
          </ac:inkMkLst>
        </pc:inkChg>
        <pc:inkChg chg="del">
          <ac:chgData name="Song, JianJian" userId="21c957f8-d12c-45e3-b67f-864ab375890b" providerId="ADAL" clId="{089DDD8D-42FB-44EB-B857-079B6F09E37B}" dt="2021-08-16T18:09:42.037" v="160" actId="478"/>
          <ac:inkMkLst>
            <pc:docMk/>
            <pc:sldMk cId="3997779048" sldId="905"/>
            <ac:inkMk id="6" creationId="{E0073845-8520-47A9-9B38-D1A95C173AFD}"/>
          </ac:inkMkLst>
        </pc:inkChg>
      </pc:sldChg>
      <pc:sldChg chg="addSp delSp modSp mod modClrScheme chgLayout">
        <pc:chgData name="Song, JianJian" userId="21c957f8-d12c-45e3-b67f-864ab375890b" providerId="ADAL" clId="{089DDD8D-42FB-44EB-B857-079B6F09E37B}" dt="2021-08-16T18:10:33.608" v="170" actId="1076"/>
        <pc:sldMkLst>
          <pc:docMk/>
          <pc:sldMk cId="2491881223" sldId="906"/>
        </pc:sldMkLst>
        <pc:spChg chg="mod ord">
          <ac:chgData name="Song, JianJian" userId="21c957f8-d12c-45e3-b67f-864ab375890b" providerId="ADAL" clId="{089DDD8D-42FB-44EB-B857-079B6F09E37B}" dt="2021-08-16T18:10:11.579" v="167" actId="207"/>
          <ac:spMkLst>
            <pc:docMk/>
            <pc:sldMk cId="2491881223" sldId="906"/>
            <ac:spMk id="2" creationId="{00000000-0000-0000-0000-000000000000}"/>
          </ac:spMkLst>
        </pc:spChg>
        <pc:spChg chg="mod">
          <ac:chgData name="Song, JianJian" userId="21c957f8-d12c-45e3-b67f-864ab375890b" providerId="ADAL" clId="{089DDD8D-42FB-44EB-B857-079B6F09E37B}" dt="2021-08-16T18:10:33.608" v="170" actId="1076"/>
          <ac:spMkLst>
            <pc:docMk/>
            <pc:sldMk cId="2491881223" sldId="906"/>
            <ac:spMk id="5" creationId="{026319C0-FD6F-47FF-A536-07F66791DFB3}"/>
          </ac:spMkLst>
        </pc:spChg>
        <pc:spChg chg="add del mod ord">
          <ac:chgData name="Song, JianJian" userId="21c957f8-d12c-45e3-b67f-864ab375890b" providerId="ADAL" clId="{089DDD8D-42FB-44EB-B857-079B6F09E37B}" dt="2021-08-16T18:09:58.520" v="164" actId="700"/>
          <ac:spMkLst>
            <pc:docMk/>
            <pc:sldMk cId="2491881223" sldId="906"/>
            <ac:spMk id="7" creationId="{C6B9BA56-CB77-4073-97BB-48176BB80891}"/>
          </ac:spMkLst>
        </pc:spChg>
        <pc:inkChg chg="del">
          <ac:chgData name="Song, JianJian" userId="21c957f8-d12c-45e3-b67f-864ab375890b" providerId="ADAL" clId="{089DDD8D-42FB-44EB-B857-079B6F09E37B}" dt="2021-08-16T18:10:08.702" v="166" actId="478"/>
          <ac:inkMkLst>
            <pc:docMk/>
            <pc:sldMk cId="2491881223" sldId="906"/>
            <ac:inkMk id="6" creationId="{0D42EB31-19DA-4844-81FE-7954550DEEC2}"/>
          </ac:inkMkLst>
        </pc:inkChg>
      </pc:sldChg>
      <pc:sldChg chg="delSp modSp mod modClrScheme chgLayout">
        <pc:chgData name="Song, JianJian" userId="21c957f8-d12c-45e3-b67f-864ab375890b" providerId="ADAL" clId="{089DDD8D-42FB-44EB-B857-079B6F09E37B}" dt="2021-08-16T18:12:54.692" v="224" actId="12"/>
        <pc:sldMkLst>
          <pc:docMk/>
          <pc:sldMk cId="1935120862" sldId="907"/>
        </pc:sldMkLst>
        <pc:spChg chg="mod ord">
          <ac:chgData name="Song, JianJian" userId="21c957f8-d12c-45e3-b67f-864ab375890b" providerId="ADAL" clId="{089DDD8D-42FB-44EB-B857-079B6F09E37B}" dt="2021-08-16T18:00:46.184" v="4" actId="700"/>
          <ac:spMkLst>
            <pc:docMk/>
            <pc:sldMk cId="1935120862" sldId="907"/>
            <ac:spMk id="2" creationId="{00000000-0000-0000-0000-000000000000}"/>
          </ac:spMkLst>
        </pc:spChg>
        <pc:spChg chg="mod ord">
          <ac:chgData name="Song, JianJian" userId="21c957f8-d12c-45e3-b67f-864ab375890b" providerId="ADAL" clId="{089DDD8D-42FB-44EB-B857-079B6F09E37B}" dt="2021-08-16T18:00:46.184" v="4" actId="700"/>
          <ac:spMkLst>
            <pc:docMk/>
            <pc:sldMk cId="1935120862" sldId="907"/>
            <ac:spMk id="3" creationId="{00000000-0000-0000-0000-000000000000}"/>
          </ac:spMkLst>
        </pc:spChg>
        <pc:spChg chg="mod">
          <ac:chgData name="Song, JianJian" userId="21c957f8-d12c-45e3-b67f-864ab375890b" providerId="ADAL" clId="{089DDD8D-42FB-44EB-B857-079B6F09E37B}" dt="2021-08-16T18:12:54.692" v="224" actId="12"/>
          <ac:spMkLst>
            <pc:docMk/>
            <pc:sldMk cId="1935120862" sldId="907"/>
            <ac:spMk id="5" creationId="{00000000-0000-0000-0000-000000000000}"/>
          </ac:spMkLst>
        </pc:spChg>
        <pc:inkChg chg="del">
          <ac:chgData name="Song, JianJian" userId="21c957f8-d12c-45e3-b67f-864ab375890b" providerId="ADAL" clId="{089DDD8D-42FB-44EB-B857-079B6F09E37B}" dt="2021-08-16T18:12:46.632" v="222" actId="478"/>
          <ac:inkMkLst>
            <pc:docMk/>
            <pc:sldMk cId="1935120862" sldId="907"/>
            <ac:inkMk id="4" creationId="{B6938065-FFD8-47CE-B6BF-9BCB89565B7D}"/>
          </ac:inkMkLst>
        </pc:inkChg>
      </pc:sldChg>
      <pc:sldChg chg="addSp delSp modSp mod modClrScheme chgLayout">
        <pc:chgData name="Song, JianJian" userId="21c957f8-d12c-45e3-b67f-864ab375890b" providerId="ADAL" clId="{089DDD8D-42FB-44EB-B857-079B6F09E37B}" dt="2021-08-16T18:12:15.109" v="216" actId="700"/>
        <pc:sldMkLst>
          <pc:docMk/>
          <pc:sldMk cId="1032852613" sldId="908"/>
        </pc:sldMkLst>
        <pc:spChg chg="mod ord">
          <ac:chgData name="Song, JianJian" userId="21c957f8-d12c-45e3-b67f-864ab375890b" providerId="ADAL" clId="{089DDD8D-42FB-44EB-B857-079B6F09E37B}" dt="2021-08-16T18:12:15.109" v="216" actId="700"/>
          <ac:spMkLst>
            <pc:docMk/>
            <pc:sldMk cId="1032852613" sldId="908"/>
            <ac:spMk id="2" creationId="{00000000-0000-0000-0000-000000000000}"/>
          </ac:spMkLst>
        </pc:spChg>
        <pc:spChg chg="add del mod ord">
          <ac:chgData name="Song, JianJian" userId="21c957f8-d12c-45e3-b67f-864ab375890b" providerId="ADAL" clId="{089DDD8D-42FB-44EB-B857-079B6F09E37B}" dt="2021-08-16T18:12:15.109" v="216" actId="700"/>
          <ac:spMkLst>
            <pc:docMk/>
            <pc:sldMk cId="1032852613" sldId="908"/>
            <ac:spMk id="4" creationId="{D3F5A5B9-343F-4F24-B46D-AA757281D694}"/>
          </ac:spMkLst>
        </pc:spChg>
        <pc:inkChg chg="del">
          <ac:chgData name="Song, JianJian" userId="21c957f8-d12c-45e3-b67f-864ab375890b" providerId="ADAL" clId="{089DDD8D-42FB-44EB-B857-079B6F09E37B}" dt="2021-08-16T18:12:10.188" v="215" actId="478"/>
          <ac:inkMkLst>
            <pc:docMk/>
            <pc:sldMk cId="1032852613" sldId="908"/>
            <ac:inkMk id="3" creationId="{F80FEE75-3D4E-4282-833D-BFBEF03135F9}"/>
          </ac:inkMkLst>
        </pc:inkChg>
      </pc:sldChg>
      <pc:sldChg chg="addSp delSp modSp mod modClrScheme chgLayout">
        <pc:chgData name="Song, JianJian" userId="21c957f8-d12c-45e3-b67f-864ab375890b" providerId="ADAL" clId="{089DDD8D-42FB-44EB-B857-079B6F09E37B}" dt="2021-08-16T18:12:25.646" v="217" actId="700"/>
        <pc:sldMkLst>
          <pc:docMk/>
          <pc:sldMk cId="2776210423" sldId="909"/>
        </pc:sldMkLst>
        <pc:spChg chg="add del mod ord">
          <ac:chgData name="Song, JianJian" userId="21c957f8-d12c-45e3-b67f-864ab375890b" providerId="ADAL" clId="{089DDD8D-42FB-44EB-B857-079B6F09E37B}" dt="2021-08-16T18:12:25.646" v="217" actId="700"/>
          <ac:spMkLst>
            <pc:docMk/>
            <pc:sldMk cId="2776210423" sldId="909"/>
            <ac:spMk id="2" creationId="{BE0DDA27-5297-4B24-9640-B0619CADA98A}"/>
          </ac:spMkLst>
        </pc:spChg>
        <pc:spChg chg="add del mod ord">
          <ac:chgData name="Song, JianJian" userId="21c957f8-d12c-45e3-b67f-864ab375890b" providerId="ADAL" clId="{089DDD8D-42FB-44EB-B857-079B6F09E37B}" dt="2021-08-16T18:12:25.646" v="217" actId="700"/>
          <ac:spMkLst>
            <pc:docMk/>
            <pc:sldMk cId="2776210423" sldId="909"/>
            <ac:spMk id="3" creationId="{CA8923F6-69A0-4421-808A-778E58CFCD99}"/>
          </ac:spMkLst>
        </pc:spChg>
      </pc:sldChg>
      <pc:sldChg chg="addSp delSp modSp mod modClrScheme chgLayout">
        <pc:chgData name="Song, JianJian" userId="21c957f8-d12c-45e3-b67f-864ab375890b" providerId="ADAL" clId="{089DDD8D-42FB-44EB-B857-079B6F09E37B}" dt="2021-08-16T18:12:35.057" v="219" actId="478"/>
        <pc:sldMkLst>
          <pc:docMk/>
          <pc:sldMk cId="3743125103" sldId="910"/>
        </pc:sldMkLst>
        <pc:spChg chg="add del mod ord">
          <ac:chgData name="Song, JianJian" userId="21c957f8-d12c-45e3-b67f-864ab375890b" providerId="ADAL" clId="{089DDD8D-42FB-44EB-B857-079B6F09E37B}" dt="2021-08-16T18:12:30.557" v="218" actId="700"/>
          <ac:spMkLst>
            <pc:docMk/>
            <pc:sldMk cId="3743125103" sldId="910"/>
            <ac:spMk id="3" creationId="{D7C62611-FE86-464B-9212-728EC228A744}"/>
          </ac:spMkLst>
        </pc:spChg>
        <pc:spChg chg="add del mod ord">
          <ac:chgData name="Song, JianJian" userId="21c957f8-d12c-45e3-b67f-864ab375890b" providerId="ADAL" clId="{089DDD8D-42FB-44EB-B857-079B6F09E37B}" dt="2021-08-16T18:12:30.557" v="218" actId="700"/>
          <ac:spMkLst>
            <pc:docMk/>
            <pc:sldMk cId="3743125103" sldId="910"/>
            <ac:spMk id="4" creationId="{CAEAD795-D022-4490-A4B2-28DD70ED3E01}"/>
          </ac:spMkLst>
        </pc:spChg>
        <pc:inkChg chg="del">
          <ac:chgData name="Song, JianJian" userId="21c957f8-d12c-45e3-b67f-864ab375890b" providerId="ADAL" clId="{089DDD8D-42FB-44EB-B857-079B6F09E37B}" dt="2021-08-16T18:12:35.057" v="219" actId="478"/>
          <ac:inkMkLst>
            <pc:docMk/>
            <pc:sldMk cId="3743125103" sldId="910"/>
            <ac:inkMk id="2" creationId="{E3F73E63-FB06-4454-ADF4-885105DC7182}"/>
          </ac:inkMkLst>
        </pc:inkChg>
      </pc:sldChg>
      <pc:sldChg chg="addSp delSp modSp mod modClrScheme chgLayout">
        <pc:chgData name="Song, JianJian" userId="21c957f8-d12c-45e3-b67f-864ab375890b" providerId="ADAL" clId="{089DDD8D-42FB-44EB-B857-079B6F09E37B}" dt="2021-08-16T18:12:41.147" v="221" actId="478"/>
        <pc:sldMkLst>
          <pc:docMk/>
          <pc:sldMk cId="866727180" sldId="911"/>
        </pc:sldMkLst>
        <pc:spChg chg="add del mod ord">
          <ac:chgData name="Song, JianJian" userId="21c957f8-d12c-45e3-b67f-864ab375890b" providerId="ADAL" clId="{089DDD8D-42FB-44EB-B857-079B6F09E37B}" dt="2021-08-16T18:12:39.579" v="220" actId="700"/>
          <ac:spMkLst>
            <pc:docMk/>
            <pc:sldMk cId="866727180" sldId="911"/>
            <ac:spMk id="4" creationId="{DFA37BE9-3E00-4DBC-BF3E-153F5915EB29}"/>
          </ac:spMkLst>
        </pc:spChg>
        <pc:spChg chg="add del mod ord">
          <ac:chgData name="Song, JianJian" userId="21c957f8-d12c-45e3-b67f-864ab375890b" providerId="ADAL" clId="{089DDD8D-42FB-44EB-B857-079B6F09E37B}" dt="2021-08-16T18:12:39.579" v="220" actId="700"/>
          <ac:spMkLst>
            <pc:docMk/>
            <pc:sldMk cId="866727180" sldId="911"/>
            <ac:spMk id="5" creationId="{CB10BABE-04F9-46C4-8A63-3A93C11FFF25}"/>
          </ac:spMkLst>
        </pc:spChg>
        <pc:inkChg chg="del">
          <ac:chgData name="Song, JianJian" userId="21c957f8-d12c-45e3-b67f-864ab375890b" providerId="ADAL" clId="{089DDD8D-42FB-44EB-B857-079B6F09E37B}" dt="2021-08-16T18:12:41.147" v="221" actId="478"/>
          <ac:inkMkLst>
            <pc:docMk/>
            <pc:sldMk cId="866727180" sldId="911"/>
            <ac:inkMk id="2" creationId="{65A4162A-6112-4915-8E73-AF8D603C43E0}"/>
          </ac:inkMkLst>
        </pc:inkChg>
      </pc:sldChg>
      <pc:sldChg chg="addSp delSp modSp mod modClrScheme chgLayout">
        <pc:chgData name="Song, JianJian" userId="21c957f8-d12c-45e3-b67f-864ab375890b" providerId="ADAL" clId="{089DDD8D-42FB-44EB-B857-079B6F09E37B}" dt="2021-08-16T18:16:48.074" v="264" actId="700"/>
        <pc:sldMkLst>
          <pc:docMk/>
          <pc:sldMk cId="1532767056" sldId="912"/>
        </pc:sldMkLst>
        <pc:spChg chg="add del mod ord">
          <ac:chgData name="Song, JianJian" userId="21c957f8-d12c-45e3-b67f-864ab375890b" providerId="ADAL" clId="{089DDD8D-42FB-44EB-B857-079B6F09E37B}" dt="2021-08-16T18:16:48.074" v="264" actId="700"/>
          <ac:spMkLst>
            <pc:docMk/>
            <pc:sldMk cId="1532767056" sldId="912"/>
            <ac:spMk id="2" creationId="{647E207A-DE68-4D39-91ED-8969258D950A}"/>
          </ac:spMkLst>
        </pc:spChg>
        <pc:spChg chg="add del mod ord">
          <ac:chgData name="Song, JianJian" userId="21c957f8-d12c-45e3-b67f-864ab375890b" providerId="ADAL" clId="{089DDD8D-42FB-44EB-B857-079B6F09E37B}" dt="2021-08-16T18:16:48.074" v="264" actId="700"/>
          <ac:spMkLst>
            <pc:docMk/>
            <pc:sldMk cId="1532767056" sldId="912"/>
            <ac:spMk id="3" creationId="{D7DDE110-FBF2-4631-B8D7-C26CB003948B}"/>
          </ac:spMkLst>
        </pc:spChg>
      </pc:sldChg>
      <pc:sldMasterChg chg="modSldLayout">
        <pc:chgData name="Song, JianJian" userId="21c957f8-d12c-45e3-b67f-864ab375890b" providerId="ADAL" clId="{089DDD8D-42FB-44EB-B857-079B6F09E37B}" dt="2021-08-16T18:07:01.389" v="84" actId="14100"/>
        <pc:sldMasterMkLst>
          <pc:docMk/>
          <pc:sldMasterMk cId="2660590847" sldId="2147483817"/>
        </pc:sldMasterMkLst>
        <pc:sldLayoutChg chg="modSp mod">
          <pc:chgData name="Song, JianJian" userId="21c957f8-d12c-45e3-b67f-864ab375890b" providerId="ADAL" clId="{089DDD8D-42FB-44EB-B857-079B6F09E37B}" dt="2021-08-16T18:07:01.389" v="84" actId="14100"/>
          <pc:sldLayoutMkLst>
            <pc:docMk/>
            <pc:sldMasterMk cId="2660590847" sldId="2147483817"/>
            <pc:sldLayoutMk cId="1025378260" sldId="2147483818"/>
          </pc:sldLayoutMkLst>
          <pc:spChg chg="mod">
            <ac:chgData name="Song, JianJian" userId="21c957f8-d12c-45e3-b67f-864ab375890b" providerId="ADAL" clId="{089DDD8D-42FB-44EB-B857-079B6F09E37B}" dt="2021-08-16T18:06:57.906" v="83" actId="1076"/>
            <ac:spMkLst>
              <pc:docMk/>
              <pc:sldMasterMk cId="2660590847" sldId="2147483817"/>
              <pc:sldLayoutMk cId="1025378260" sldId="2147483818"/>
              <ac:spMk id="4" creationId="{00000000-0000-0000-0000-000000000000}"/>
            </ac:spMkLst>
          </pc:spChg>
          <pc:spChg chg="mod">
            <ac:chgData name="Song, JianJian" userId="21c957f8-d12c-45e3-b67f-864ab375890b" providerId="ADAL" clId="{089DDD8D-42FB-44EB-B857-079B6F09E37B}" dt="2021-08-16T18:07:01.389" v="84" actId="14100"/>
            <ac:spMkLst>
              <pc:docMk/>
              <pc:sldMasterMk cId="2660590847" sldId="2147483817"/>
              <pc:sldLayoutMk cId="1025378260" sldId="2147483818"/>
              <ac:spMk id="12" creationId="{00000000-0000-0000-0000-000000000000}"/>
            </ac:spMkLst>
          </pc:spChg>
        </pc:sldLayoutChg>
        <pc:sldLayoutChg chg="modSp mod">
          <pc:chgData name="Song, JianJian" userId="21c957f8-d12c-45e3-b67f-864ab375890b" providerId="ADAL" clId="{089DDD8D-42FB-44EB-B857-079B6F09E37B}" dt="2021-08-16T18:06:45.993" v="82" actId="1076"/>
          <pc:sldLayoutMkLst>
            <pc:docMk/>
            <pc:sldMasterMk cId="2660590847" sldId="2147483817"/>
            <pc:sldLayoutMk cId="1844701426" sldId="2147483822"/>
          </pc:sldLayoutMkLst>
          <pc:spChg chg="mod">
            <ac:chgData name="Song, JianJian" userId="21c957f8-d12c-45e3-b67f-864ab375890b" providerId="ADAL" clId="{089DDD8D-42FB-44EB-B857-079B6F09E37B}" dt="2021-08-16T18:06:43.454" v="81" actId="1076"/>
            <ac:spMkLst>
              <pc:docMk/>
              <pc:sldMasterMk cId="2660590847" sldId="2147483817"/>
              <pc:sldLayoutMk cId="1844701426" sldId="2147483822"/>
              <ac:spMk id="2" creationId="{00000000-0000-0000-0000-000000000000}"/>
            </ac:spMkLst>
          </pc:spChg>
          <pc:spChg chg="mod">
            <ac:chgData name="Song, JianJian" userId="21c957f8-d12c-45e3-b67f-864ab375890b" providerId="ADAL" clId="{089DDD8D-42FB-44EB-B857-079B6F09E37B}" dt="2021-08-16T18:06:45.993" v="82" actId="1076"/>
            <ac:spMkLst>
              <pc:docMk/>
              <pc:sldMasterMk cId="2660590847" sldId="2147483817"/>
              <pc:sldLayoutMk cId="1844701426" sldId="2147483822"/>
              <ac:spMk id="4" creationId="{00000000-0000-0000-0000-000000000000}"/>
            </ac:spMkLst>
          </pc:spChg>
        </pc:sldLayoutChg>
        <pc:sldLayoutChg chg="delSp">
          <pc:chgData name="Song, JianJian" userId="21c957f8-d12c-45e3-b67f-864ab375890b" providerId="ADAL" clId="{089DDD8D-42FB-44EB-B857-079B6F09E37B}" dt="2021-08-16T18:00:14.012" v="2"/>
          <pc:sldLayoutMkLst>
            <pc:docMk/>
            <pc:sldMasterMk cId="2660590847" sldId="2147483817"/>
            <pc:sldLayoutMk cId="2345682855" sldId="2147483824"/>
          </pc:sldLayoutMkLst>
          <pc:spChg chg="del">
            <ac:chgData name="Song, JianJian" userId="21c957f8-d12c-45e3-b67f-864ab375890b" providerId="ADAL" clId="{089DDD8D-42FB-44EB-B857-079B6F09E37B}" dt="2021-08-16T18:00:14.012" v="2"/>
            <ac:spMkLst>
              <pc:docMk/>
              <pc:sldMasterMk cId="2660590847" sldId="2147483817"/>
              <pc:sldLayoutMk cId="2345682855" sldId="2147483824"/>
              <ac:spMk id="12" creationId="{00000000-0000-0000-0000-000000000000}"/>
            </ac:spMkLst>
          </pc:spChg>
          <pc:spChg chg="del">
            <ac:chgData name="Song, JianJian" userId="21c957f8-d12c-45e3-b67f-864ab375890b" providerId="ADAL" clId="{089DDD8D-42FB-44EB-B857-079B6F09E37B}" dt="2021-08-16T18:00:14.012" v="2"/>
            <ac:spMkLst>
              <pc:docMk/>
              <pc:sldMasterMk cId="2660590847" sldId="2147483817"/>
              <pc:sldLayoutMk cId="2345682855" sldId="2147483824"/>
              <ac:spMk id="14" creationId="{00000000-0000-0000-0000-000000000000}"/>
            </ac:spMkLst>
          </pc:spChg>
          <pc:spChg chg="del">
            <ac:chgData name="Song, JianJian" userId="21c957f8-d12c-45e3-b67f-864ab375890b" providerId="ADAL" clId="{089DDD8D-42FB-44EB-B857-079B6F09E37B}" dt="2021-08-16T18:00:14.012" v="2"/>
            <ac:spMkLst>
              <pc:docMk/>
              <pc:sldMasterMk cId="2660590847" sldId="2147483817"/>
              <pc:sldLayoutMk cId="2345682855" sldId="2147483824"/>
              <ac:spMk id="16" creationId="{00000000-0000-0000-0000-000000000000}"/>
            </ac:spMkLst>
          </pc:spChg>
          <pc:picChg chg="del">
            <ac:chgData name="Song, JianJian" userId="21c957f8-d12c-45e3-b67f-864ab375890b" providerId="ADAL" clId="{089DDD8D-42FB-44EB-B857-079B6F09E37B}" dt="2021-08-16T18:00:14.012" v="2"/>
            <ac:picMkLst>
              <pc:docMk/>
              <pc:sldMasterMk cId="2660590847" sldId="2147483817"/>
              <pc:sldLayoutMk cId="2345682855" sldId="2147483824"/>
              <ac:picMk id="8" creationId="{00000000-0000-0000-0000-000000000000}"/>
            </ac:picMkLst>
          </pc:picChg>
          <pc:picChg chg="del">
            <ac:chgData name="Song, JianJian" userId="21c957f8-d12c-45e3-b67f-864ab375890b" providerId="ADAL" clId="{089DDD8D-42FB-44EB-B857-079B6F09E37B}" dt="2021-08-16T18:00:14.012" v="2"/>
            <ac:picMkLst>
              <pc:docMk/>
              <pc:sldMasterMk cId="2660590847" sldId="2147483817"/>
              <pc:sldLayoutMk cId="2345682855" sldId="2147483824"/>
              <ac:picMk id="9" creationId="{00000000-0000-0000-0000-000000000000}"/>
            </ac:picMkLst>
          </pc:picChg>
          <pc:picChg chg="del">
            <ac:chgData name="Song, JianJian" userId="21c957f8-d12c-45e3-b67f-864ab375890b" providerId="ADAL" clId="{089DDD8D-42FB-44EB-B857-079B6F09E37B}" dt="2021-08-16T18:00:14.012" v="2"/>
            <ac:picMkLst>
              <pc:docMk/>
              <pc:sldMasterMk cId="2660590847" sldId="2147483817"/>
              <pc:sldLayoutMk cId="2345682855" sldId="2147483824"/>
              <ac:picMk id="10" creationId="{00000000-0000-0000-0000-000000000000}"/>
            </ac:picMkLst>
          </pc:picChg>
          <pc:picChg chg="del">
            <ac:chgData name="Song, JianJian" userId="21c957f8-d12c-45e3-b67f-864ab375890b" providerId="ADAL" clId="{089DDD8D-42FB-44EB-B857-079B6F09E37B}" dt="2021-08-16T18:00:14.012" v="2"/>
            <ac:picMkLst>
              <pc:docMk/>
              <pc:sldMasterMk cId="2660590847" sldId="2147483817"/>
              <pc:sldLayoutMk cId="2345682855" sldId="2147483824"/>
              <ac:picMk id="13" creationId="{00000000-0000-0000-0000-000000000000}"/>
            </ac:picMkLst>
          </pc:picChg>
          <pc:picChg chg="del">
            <ac:chgData name="Song, JianJian" userId="21c957f8-d12c-45e3-b67f-864ab375890b" providerId="ADAL" clId="{089DDD8D-42FB-44EB-B857-079B6F09E37B}" dt="2021-08-16T18:00:14.012" v="2"/>
            <ac:picMkLst>
              <pc:docMk/>
              <pc:sldMasterMk cId="2660590847" sldId="2147483817"/>
              <pc:sldLayoutMk cId="2345682855" sldId="2147483824"/>
              <ac:picMk id="15" creationId="{00000000-0000-0000-0000-000000000000}"/>
            </ac:picMkLst>
          </pc:picChg>
          <pc:picChg chg="del">
            <ac:chgData name="Song, JianJian" userId="21c957f8-d12c-45e3-b67f-864ab375890b" providerId="ADAL" clId="{089DDD8D-42FB-44EB-B857-079B6F09E37B}" dt="2021-08-16T18:00:14.012" v="2"/>
            <ac:picMkLst>
              <pc:docMk/>
              <pc:sldMasterMk cId="2660590847" sldId="2147483817"/>
              <pc:sldLayoutMk cId="2345682855" sldId="2147483824"/>
              <ac:picMk id="18" creationId="{00000000-0000-0000-0000-000000000000}"/>
            </ac:picMkLst>
          </pc:picChg>
        </pc:sldLayoutChg>
        <pc:sldLayoutChg chg="delSp">
          <pc:chgData name="Song, JianJian" userId="21c957f8-d12c-45e3-b67f-864ab375890b" providerId="ADAL" clId="{089DDD8D-42FB-44EB-B857-079B6F09E37B}" dt="2021-08-16T18:00:14.012" v="2"/>
          <pc:sldLayoutMkLst>
            <pc:docMk/>
            <pc:sldMasterMk cId="2660590847" sldId="2147483817"/>
            <pc:sldLayoutMk cId="1284122404" sldId="2147483825"/>
          </pc:sldLayoutMkLst>
          <pc:spChg chg="del">
            <ac:chgData name="Song, JianJian" userId="21c957f8-d12c-45e3-b67f-864ab375890b" providerId="ADAL" clId="{089DDD8D-42FB-44EB-B857-079B6F09E37B}" dt="2021-08-16T18:00:14.012" v="2"/>
            <ac:spMkLst>
              <pc:docMk/>
              <pc:sldMasterMk cId="2660590847" sldId="2147483817"/>
              <pc:sldLayoutMk cId="1284122404" sldId="2147483825"/>
              <ac:spMk id="4" creationId="{00000000-0000-0000-0000-000000000000}"/>
            </ac:spMkLst>
          </pc:spChg>
        </pc:sldLayoutChg>
        <pc:sldLayoutChg chg="delSp">
          <pc:chgData name="Song, JianJian" userId="21c957f8-d12c-45e3-b67f-864ab375890b" providerId="ADAL" clId="{089DDD8D-42FB-44EB-B857-079B6F09E37B}" dt="2021-08-16T18:00:14.012" v="2"/>
          <pc:sldLayoutMkLst>
            <pc:docMk/>
            <pc:sldMasterMk cId="2660590847" sldId="2147483817"/>
            <pc:sldLayoutMk cId="2164447250" sldId="2147483826"/>
          </pc:sldLayoutMkLst>
          <pc:spChg chg="del">
            <ac:chgData name="Song, JianJian" userId="21c957f8-d12c-45e3-b67f-864ab375890b" providerId="ADAL" clId="{089DDD8D-42FB-44EB-B857-079B6F09E37B}" dt="2021-08-16T18:00:14.012" v="2"/>
            <ac:spMkLst>
              <pc:docMk/>
              <pc:sldMasterMk cId="2660590847" sldId="2147483817"/>
              <pc:sldLayoutMk cId="2164447250" sldId="2147483826"/>
              <ac:spMk id="4"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2738" name="Rectangle 2"/>
          <p:cNvSpPr>
            <a:spLocks noGrp="1" noChangeArrowheads="1"/>
          </p:cNvSpPr>
          <p:nvPr>
            <p:ph type="hdr" sz="quarter"/>
          </p:nvPr>
        </p:nvSpPr>
        <p:spPr bwMode="auto">
          <a:xfrm>
            <a:off x="2" y="1"/>
            <a:ext cx="3170255" cy="479567"/>
          </a:xfrm>
          <a:prstGeom prst="rect">
            <a:avLst/>
          </a:prstGeom>
          <a:noFill/>
          <a:ln w="9525">
            <a:noFill/>
            <a:miter lim="800000"/>
            <a:headEnd/>
            <a:tailEnd/>
          </a:ln>
          <a:effectLst/>
        </p:spPr>
        <p:txBody>
          <a:bodyPr vert="horz" wrap="square" lIns="96635" tIns="48317" rIns="96635" bIns="48317" numCol="1" anchor="t" anchorCtr="0" compatLnSpc="1">
            <a:prstTxWarp prst="textNoShape">
              <a:avLst/>
            </a:prstTxWarp>
          </a:bodyPr>
          <a:lstStyle>
            <a:lvl1pPr defTabSz="967009">
              <a:defRPr kumimoji="0" sz="1300">
                <a:solidFill>
                  <a:schemeClr val="tx1"/>
                </a:solidFill>
                <a:effectLst/>
              </a:defRPr>
            </a:lvl1pPr>
          </a:lstStyle>
          <a:p>
            <a:r>
              <a:rPr lang="en-US" dirty="0"/>
              <a:t>Laptop Software Suite</a:t>
            </a:r>
          </a:p>
        </p:txBody>
      </p:sp>
      <p:sp>
        <p:nvSpPr>
          <p:cNvPr id="372739" name="Rectangle 3"/>
          <p:cNvSpPr>
            <a:spLocks noGrp="1" noChangeArrowheads="1"/>
          </p:cNvSpPr>
          <p:nvPr>
            <p:ph type="dt" sz="quarter" idx="1"/>
          </p:nvPr>
        </p:nvSpPr>
        <p:spPr bwMode="auto">
          <a:xfrm>
            <a:off x="4144946" y="1"/>
            <a:ext cx="3170254" cy="479567"/>
          </a:xfrm>
          <a:prstGeom prst="rect">
            <a:avLst/>
          </a:prstGeom>
          <a:noFill/>
          <a:ln w="9525">
            <a:noFill/>
            <a:miter lim="800000"/>
            <a:headEnd/>
            <a:tailEnd/>
          </a:ln>
          <a:effectLst/>
        </p:spPr>
        <p:txBody>
          <a:bodyPr vert="horz" wrap="square" lIns="96635" tIns="48317" rIns="96635" bIns="48317" numCol="1" anchor="t" anchorCtr="0" compatLnSpc="1">
            <a:prstTxWarp prst="textNoShape">
              <a:avLst/>
            </a:prstTxWarp>
          </a:bodyPr>
          <a:lstStyle>
            <a:lvl1pPr algn="r" defTabSz="967009">
              <a:defRPr kumimoji="0" sz="1300">
                <a:solidFill>
                  <a:schemeClr val="tx1"/>
                </a:solidFill>
                <a:effectLst/>
              </a:defRPr>
            </a:lvl1pPr>
          </a:lstStyle>
          <a:p>
            <a:endParaRPr lang="en-US" dirty="0"/>
          </a:p>
        </p:txBody>
      </p:sp>
      <p:sp>
        <p:nvSpPr>
          <p:cNvPr id="372740" name="Rectangle 4"/>
          <p:cNvSpPr>
            <a:spLocks noGrp="1" noChangeArrowheads="1"/>
          </p:cNvSpPr>
          <p:nvPr>
            <p:ph type="ftr" sz="quarter" idx="2"/>
          </p:nvPr>
        </p:nvSpPr>
        <p:spPr bwMode="auto">
          <a:xfrm>
            <a:off x="2" y="9121634"/>
            <a:ext cx="3170255" cy="479567"/>
          </a:xfrm>
          <a:prstGeom prst="rect">
            <a:avLst/>
          </a:prstGeom>
          <a:noFill/>
          <a:ln w="9525">
            <a:noFill/>
            <a:miter lim="800000"/>
            <a:headEnd/>
            <a:tailEnd/>
          </a:ln>
          <a:effectLst/>
        </p:spPr>
        <p:txBody>
          <a:bodyPr vert="horz" wrap="square" lIns="96635" tIns="48317" rIns="96635" bIns="48317" numCol="1" anchor="b" anchorCtr="0" compatLnSpc="1">
            <a:prstTxWarp prst="textNoShape">
              <a:avLst/>
            </a:prstTxWarp>
          </a:bodyPr>
          <a:lstStyle>
            <a:lvl1pPr defTabSz="967009">
              <a:defRPr kumimoji="0" sz="1300">
                <a:solidFill>
                  <a:schemeClr val="tx1"/>
                </a:solidFill>
                <a:effectLst/>
              </a:defRPr>
            </a:lvl1pPr>
          </a:lstStyle>
          <a:p>
            <a:r>
              <a:rPr lang="en-US" dirty="0"/>
              <a:t>Title goes here</a:t>
            </a:r>
          </a:p>
        </p:txBody>
      </p:sp>
      <p:sp>
        <p:nvSpPr>
          <p:cNvPr id="372741" name="Rectangle 5"/>
          <p:cNvSpPr>
            <a:spLocks noGrp="1" noChangeArrowheads="1"/>
          </p:cNvSpPr>
          <p:nvPr>
            <p:ph type="sldNum" sz="quarter" idx="3"/>
          </p:nvPr>
        </p:nvSpPr>
        <p:spPr bwMode="auto">
          <a:xfrm>
            <a:off x="4144946" y="9121634"/>
            <a:ext cx="3170254" cy="479567"/>
          </a:xfrm>
          <a:prstGeom prst="rect">
            <a:avLst/>
          </a:prstGeom>
          <a:noFill/>
          <a:ln w="9525">
            <a:noFill/>
            <a:miter lim="800000"/>
            <a:headEnd/>
            <a:tailEnd/>
          </a:ln>
          <a:effectLst/>
        </p:spPr>
        <p:txBody>
          <a:bodyPr vert="horz" wrap="square" lIns="96635" tIns="48317" rIns="96635" bIns="48317" numCol="1" anchor="b" anchorCtr="0" compatLnSpc="1">
            <a:prstTxWarp prst="textNoShape">
              <a:avLst/>
            </a:prstTxWarp>
          </a:bodyPr>
          <a:lstStyle>
            <a:lvl1pPr algn="r" defTabSz="967009">
              <a:defRPr kumimoji="0" sz="1300">
                <a:solidFill>
                  <a:schemeClr val="tx1"/>
                </a:solidFill>
                <a:effectLst/>
              </a:defRPr>
            </a:lvl1pPr>
          </a:lstStyle>
          <a:p>
            <a:fld id="{575B36FB-67C8-4F1C-8499-7888AE05B251}" type="slidenum">
              <a:rPr lang="en-US"/>
              <a:pPr/>
              <a:t>‹#›</a:t>
            </a:fld>
            <a:endParaRPr lang="en-US" dirty="0"/>
          </a:p>
        </p:txBody>
      </p:sp>
    </p:spTree>
    <p:extLst>
      <p:ext uri="{BB962C8B-B14F-4D97-AF65-F5344CB8AC3E}">
        <p14:creationId xmlns:p14="http://schemas.microsoft.com/office/powerpoint/2010/main" val="701723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2504" name="Rectangle 1032"/>
          <p:cNvSpPr>
            <a:spLocks noGrp="1" noChangeArrowheads="1"/>
          </p:cNvSpPr>
          <p:nvPr>
            <p:ph type="hdr" sz="quarter"/>
          </p:nvPr>
        </p:nvSpPr>
        <p:spPr bwMode="auto">
          <a:xfrm>
            <a:off x="2" y="1"/>
            <a:ext cx="3170255" cy="479567"/>
          </a:xfrm>
          <a:prstGeom prst="rect">
            <a:avLst/>
          </a:prstGeom>
          <a:noFill/>
          <a:ln w="9525">
            <a:noFill/>
            <a:miter lim="800000"/>
            <a:headEnd/>
            <a:tailEnd/>
          </a:ln>
          <a:effectLst/>
        </p:spPr>
        <p:txBody>
          <a:bodyPr vert="horz" wrap="square" lIns="96635" tIns="48317" rIns="96635" bIns="48317" numCol="1" anchor="t" anchorCtr="0" compatLnSpc="1">
            <a:prstTxWarp prst="textNoShape">
              <a:avLst/>
            </a:prstTxWarp>
          </a:bodyPr>
          <a:lstStyle>
            <a:lvl1pPr defTabSz="967009">
              <a:buFontTx/>
              <a:buChar char="•"/>
              <a:defRPr kumimoji="0" sz="1300">
                <a:solidFill>
                  <a:schemeClr val="tx1"/>
                </a:solidFill>
                <a:effectLst/>
              </a:defRPr>
            </a:lvl1pPr>
          </a:lstStyle>
          <a:p>
            <a:endParaRPr lang="en-US" dirty="0"/>
          </a:p>
        </p:txBody>
      </p:sp>
      <p:sp>
        <p:nvSpPr>
          <p:cNvPr id="362505" name="Rectangle 1033"/>
          <p:cNvSpPr>
            <a:spLocks noGrp="1" noRot="1" noChangeAspect="1" noChangeArrowheads="1"/>
          </p:cNvSpPr>
          <p:nvPr>
            <p:ph type="sldImg" idx="2"/>
          </p:nvPr>
        </p:nvSpPr>
        <p:spPr bwMode="auto">
          <a:xfrm>
            <a:off x="1255713" y="719138"/>
            <a:ext cx="4803775" cy="3602037"/>
          </a:xfrm>
          <a:prstGeom prst="rect">
            <a:avLst/>
          </a:prstGeom>
          <a:noFill/>
          <a:ln w="9525">
            <a:solidFill>
              <a:srgbClr val="000000"/>
            </a:solidFill>
            <a:miter lim="800000"/>
            <a:headEnd/>
            <a:tailEnd/>
          </a:ln>
        </p:spPr>
      </p:sp>
      <p:sp>
        <p:nvSpPr>
          <p:cNvPr id="362506" name="Rectangle 1034"/>
          <p:cNvSpPr>
            <a:spLocks noGrp="1" noChangeArrowheads="1"/>
          </p:cNvSpPr>
          <p:nvPr>
            <p:ph type="body" sz="quarter" idx="3"/>
          </p:nvPr>
        </p:nvSpPr>
        <p:spPr bwMode="auto">
          <a:xfrm>
            <a:off x="974690" y="4560817"/>
            <a:ext cx="5365820" cy="4321032"/>
          </a:xfrm>
          <a:prstGeom prst="rect">
            <a:avLst/>
          </a:prstGeom>
          <a:noFill/>
          <a:ln w="9525">
            <a:noFill/>
            <a:miter lim="800000"/>
            <a:headEnd/>
            <a:tailEnd/>
          </a:ln>
          <a:effectLst/>
        </p:spPr>
        <p:txBody>
          <a:bodyPr vert="horz" wrap="square" lIns="96635" tIns="48317" rIns="96635" bIns="483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2507" name="Rectangle 1035"/>
          <p:cNvSpPr>
            <a:spLocks noGrp="1" noChangeArrowheads="1"/>
          </p:cNvSpPr>
          <p:nvPr>
            <p:ph type="dt" idx="1"/>
          </p:nvPr>
        </p:nvSpPr>
        <p:spPr bwMode="auto">
          <a:xfrm>
            <a:off x="4144946" y="1"/>
            <a:ext cx="3170254" cy="479567"/>
          </a:xfrm>
          <a:prstGeom prst="rect">
            <a:avLst/>
          </a:prstGeom>
          <a:noFill/>
          <a:ln w="9525">
            <a:noFill/>
            <a:miter lim="800000"/>
            <a:headEnd/>
            <a:tailEnd/>
          </a:ln>
          <a:effectLst/>
        </p:spPr>
        <p:txBody>
          <a:bodyPr vert="horz" wrap="square" lIns="96635" tIns="48317" rIns="96635" bIns="48317" numCol="1" anchor="t" anchorCtr="0" compatLnSpc="1">
            <a:prstTxWarp prst="textNoShape">
              <a:avLst/>
            </a:prstTxWarp>
          </a:bodyPr>
          <a:lstStyle>
            <a:lvl1pPr algn="r" defTabSz="967009">
              <a:buFontTx/>
              <a:buChar char="•"/>
              <a:defRPr kumimoji="0" sz="1300">
                <a:solidFill>
                  <a:schemeClr val="tx1"/>
                </a:solidFill>
                <a:effectLst/>
              </a:defRPr>
            </a:lvl1pPr>
          </a:lstStyle>
          <a:p>
            <a:endParaRPr lang="en-US" dirty="0"/>
          </a:p>
        </p:txBody>
      </p:sp>
      <p:sp>
        <p:nvSpPr>
          <p:cNvPr id="362508" name="Rectangle 1036"/>
          <p:cNvSpPr>
            <a:spLocks noGrp="1" noChangeArrowheads="1"/>
          </p:cNvSpPr>
          <p:nvPr>
            <p:ph type="ftr" sz="quarter" idx="4"/>
          </p:nvPr>
        </p:nvSpPr>
        <p:spPr bwMode="auto">
          <a:xfrm>
            <a:off x="2" y="9121634"/>
            <a:ext cx="3170255" cy="479567"/>
          </a:xfrm>
          <a:prstGeom prst="rect">
            <a:avLst/>
          </a:prstGeom>
          <a:noFill/>
          <a:ln w="9525">
            <a:noFill/>
            <a:miter lim="800000"/>
            <a:headEnd/>
            <a:tailEnd/>
          </a:ln>
          <a:effectLst/>
        </p:spPr>
        <p:txBody>
          <a:bodyPr vert="horz" wrap="square" lIns="96635" tIns="48317" rIns="96635" bIns="48317" numCol="1" anchor="b" anchorCtr="0" compatLnSpc="1">
            <a:prstTxWarp prst="textNoShape">
              <a:avLst/>
            </a:prstTxWarp>
          </a:bodyPr>
          <a:lstStyle>
            <a:lvl1pPr defTabSz="967009">
              <a:buFontTx/>
              <a:buChar char="•"/>
              <a:defRPr kumimoji="0" sz="1300">
                <a:solidFill>
                  <a:schemeClr val="tx1"/>
                </a:solidFill>
                <a:effectLst/>
              </a:defRPr>
            </a:lvl1pPr>
          </a:lstStyle>
          <a:p>
            <a:endParaRPr lang="en-US" dirty="0"/>
          </a:p>
        </p:txBody>
      </p:sp>
      <p:sp>
        <p:nvSpPr>
          <p:cNvPr id="362509" name="Rectangle 1037"/>
          <p:cNvSpPr>
            <a:spLocks noGrp="1" noChangeArrowheads="1"/>
          </p:cNvSpPr>
          <p:nvPr>
            <p:ph type="sldNum" sz="quarter" idx="5"/>
          </p:nvPr>
        </p:nvSpPr>
        <p:spPr bwMode="auto">
          <a:xfrm>
            <a:off x="4144946" y="9121634"/>
            <a:ext cx="3170254" cy="479567"/>
          </a:xfrm>
          <a:prstGeom prst="rect">
            <a:avLst/>
          </a:prstGeom>
          <a:noFill/>
          <a:ln w="9525">
            <a:noFill/>
            <a:miter lim="800000"/>
            <a:headEnd/>
            <a:tailEnd/>
          </a:ln>
          <a:effectLst/>
        </p:spPr>
        <p:txBody>
          <a:bodyPr vert="horz" wrap="square" lIns="96635" tIns="48317" rIns="96635" bIns="48317" numCol="1" anchor="b" anchorCtr="0" compatLnSpc="1">
            <a:prstTxWarp prst="textNoShape">
              <a:avLst/>
            </a:prstTxWarp>
          </a:bodyPr>
          <a:lstStyle>
            <a:lvl1pPr algn="r" defTabSz="967009">
              <a:buFontTx/>
              <a:buChar char="•"/>
              <a:defRPr kumimoji="0" sz="1300">
                <a:solidFill>
                  <a:schemeClr val="tx1"/>
                </a:solidFill>
                <a:effectLst/>
              </a:defRPr>
            </a:lvl1pPr>
          </a:lstStyle>
          <a:p>
            <a:fld id="{362CC374-0673-434D-B4B6-0BEF1F345467}" type="slidenum">
              <a:rPr lang="en-US"/>
              <a:pPr/>
              <a:t>‹#›</a:t>
            </a:fld>
            <a:endParaRPr lang="en-US" dirty="0"/>
          </a:p>
        </p:txBody>
      </p:sp>
    </p:spTree>
    <p:extLst>
      <p:ext uri="{BB962C8B-B14F-4D97-AF65-F5344CB8AC3E}">
        <p14:creationId xmlns:p14="http://schemas.microsoft.com/office/powerpoint/2010/main" val="32361932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a:t>
            </a:fld>
            <a:endParaRPr lang="en-US" dirty="0"/>
          </a:p>
        </p:txBody>
      </p:sp>
    </p:spTree>
    <p:extLst>
      <p:ext uri="{BB962C8B-B14F-4D97-AF65-F5344CB8AC3E}">
        <p14:creationId xmlns:p14="http://schemas.microsoft.com/office/powerpoint/2010/main" val="1062433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a:t>
            </a:fld>
            <a:endParaRPr lang="en-US" dirty="0"/>
          </a:p>
        </p:txBody>
      </p:sp>
    </p:spTree>
    <p:extLst>
      <p:ext uri="{BB962C8B-B14F-4D97-AF65-F5344CB8AC3E}">
        <p14:creationId xmlns:p14="http://schemas.microsoft.com/office/powerpoint/2010/main" val="181209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a:t>
            </a:fld>
            <a:endParaRPr lang="en-US" dirty="0"/>
          </a:p>
        </p:txBody>
      </p:sp>
    </p:spTree>
    <p:extLst>
      <p:ext uri="{BB962C8B-B14F-4D97-AF65-F5344CB8AC3E}">
        <p14:creationId xmlns:p14="http://schemas.microsoft.com/office/powerpoint/2010/main" val="4210965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7</a:t>
            </a:fld>
            <a:endParaRPr lang="en-US" dirty="0"/>
          </a:p>
        </p:txBody>
      </p:sp>
    </p:spTree>
    <p:extLst>
      <p:ext uri="{BB962C8B-B14F-4D97-AF65-F5344CB8AC3E}">
        <p14:creationId xmlns:p14="http://schemas.microsoft.com/office/powerpoint/2010/main" val="3634329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8</a:t>
            </a:fld>
            <a:endParaRPr lang="en-US" dirty="0"/>
          </a:p>
        </p:txBody>
      </p:sp>
    </p:spTree>
    <p:extLst>
      <p:ext uri="{BB962C8B-B14F-4D97-AF65-F5344CB8AC3E}">
        <p14:creationId xmlns:p14="http://schemas.microsoft.com/office/powerpoint/2010/main" val="3445915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11</a:t>
            </a:fld>
            <a:endParaRPr lang="en-US" dirty="0"/>
          </a:p>
        </p:txBody>
      </p:sp>
    </p:spTree>
    <p:extLst>
      <p:ext uri="{BB962C8B-B14F-4D97-AF65-F5344CB8AC3E}">
        <p14:creationId xmlns:p14="http://schemas.microsoft.com/office/powerpoint/2010/main" val="3687074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12</a:t>
            </a:fld>
            <a:endParaRPr lang="en-US" dirty="0"/>
          </a:p>
        </p:txBody>
      </p:sp>
    </p:spTree>
    <p:extLst>
      <p:ext uri="{BB962C8B-B14F-4D97-AF65-F5344CB8AC3E}">
        <p14:creationId xmlns:p14="http://schemas.microsoft.com/office/powerpoint/2010/main" val="3413669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13</a:t>
            </a:fld>
            <a:endParaRPr lang="en-US" dirty="0"/>
          </a:p>
        </p:txBody>
      </p:sp>
    </p:spTree>
    <p:extLst>
      <p:ext uri="{BB962C8B-B14F-4D97-AF65-F5344CB8AC3E}">
        <p14:creationId xmlns:p14="http://schemas.microsoft.com/office/powerpoint/2010/main" val="3052122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r>
              <a:rPr lang="en-US" baseline="0" dirty="0"/>
              <a:t> Mehl worked at Tesla as an intern and joined Greenhill after graduation</a:t>
            </a:r>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pPr/>
              <a:t>62</a:t>
            </a:fld>
            <a:endParaRPr lang="en-US" dirty="0"/>
          </a:p>
        </p:txBody>
      </p:sp>
    </p:spTree>
    <p:extLst>
      <p:ext uri="{BB962C8B-B14F-4D97-AF65-F5344CB8AC3E}">
        <p14:creationId xmlns:p14="http://schemas.microsoft.com/office/powerpoint/2010/main" val="2655257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wmf"/><Relationship Id="rId1" Type="http://schemas.openxmlformats.org/officeDocument/2006/relationships/slideMaster" Target="../slideMasters/slideMaster1.xml"/><Relationship Id="rId5" Type="http://schemas.openxmlformats.org/officeDocument/2006/relationships/image" Target="../media/image6.gif"/><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int slide 2020HUST">
    <p:spTree>
      <p:nvGrpSpPr>
        <p:cNvPr id="1" name=""/>
        <p:cNvGrpSpPr/>
        <p:nvPr/>
      </p:nvGrpSpPr>
      <p:grpSpPr>
        <a:xfrm>
          <a:off x="0" y="0"/>
          <a:ext cx="0" cy="0"/>
          <a:chOff x="0" y="0"/>
          <a:chExt cx="0" cy="0"/>
        </a:xfrm>
      </p:grpSpPr>
      <p:sp>
        <p:nvSpPr>
          <p:cNvPr id="2" name="Title 1"/>
          <p:cNvSpPr>
            <a:spLocks noGrp="1"/>
          </p:cNvSpPr>
          <p:nvPr>
            <p:ph type="title"/>
          </p:nvPr>
        </p:nvSpPr>
        <p:spPr>
          <a:xfrm>
            <a:off x="152400" y="64243"/>
            <a:ext cx="8686800" cy="381000"/>
          </a:xfrm>
          <a:prstGeom prst="rect">
            <a:avLst/>
          </a:prstGeom>
        </p:spPr>
        <p:txBody>
          <a:bodyPr/>
          <a:lstStyle>
            <a:lvl1pPr>
              <a:defRPr sz="1800" b="0">
                <a:solidFill>
                  <a:srgbClr val="002060"/>
                </a:solidFill>
              </a:defRPr>
            </a:lvl1pPr>
          </a:lstStyle>
          <a:p>
            <a:r>
              <a:rPr lang="en-US"/>
              <a:t>Click to edit Master title style</a:t>
            </a:r>
            <a:endParaRPr lang="en-US" dirty="0"/>
          </a:p>
        </p:txBody>
      </p:sp>
      <p:sp>
        <p:nvSpPr>
          <p:cNvPr id="4" name="Line 13"/>
          <p:cNvSpPr>
            <a:spLocks noChangeShapeType="1"/>
          </p:cNvSpPr>
          <p:nvPr/>
        </p:nvSpPr>
        <p:spPr bwMode="auto">
          <a:xfrm flipV="1">
            <a:off x="495300" y="419969"/>
            <a:ext cx="8153400" cy="0"/>
          </a:xfrm>
          <a:prstGeom prst="line">
            <a:avLst/>
          </a:prstGeom>
          <a:noFill/>
          <a:ln w="57150" cmpd="thinThick">
            <a:solidFill>
              <a:srgbClr val="CCCC00"/>
            </a:solidFill>
            <a:miter lim="800000"/>
            <a:headEnd/>
            <a:tailEnd/>
          </a:ln>
          <a:effectLst/>
        </p:spPr>
        <p:txBody>
          <a:bodyPr wrap="none" anchor="ctr"/>
          <a:lstStyle/>
          <a:p>
            <a:pPr>
              <a:defRPr/>
            </a:pPr>
            <a:endParaRPr lang="en-US" dirty="0"/>
          </a:p>
        </p:txBody>
      </p:sp>
      <p:sp>
        <p:nvSpPr>
          <p:cNvPr id="12" name="Text Placeholder 11"/>
          <p:cNvSpPr>
            <a:spLocks noGrp="1"/>
          </p:cNvSpPr>
          <p:nvPr>
            <p:ph type="body" sz="quarter" idx="10"/>
          </p:nvPr>
        </p:nvSpPr>
        <p:spPr>
          <a:xfrm>
            <a:off x="381000" y="533401"/>
            <a:ext cx="8458200" cy="5926666"/>
          </a:xfrm>
          <a:prstGeom prst="rect">
            <a:avLst/>
          </a:prstGeom>
        </p:spPr>
        <p:txBody>
          <a:bodyPr/>
          <a:lstStyle>
            <a:lvl1pPr>
              <a:spcBef>
                <a:spcPts val="400"/>
              </a:spcBef>
              <a:spcAft>
                <a:spcPts val="500"/>
              </a:spcAft>
              <a:buFont typeface="Wingdings" pitchFamily="2" charset="2"/>
              <a:buChar char="q"/>
              <a:defRPr sz="1800">
                <a:solidFill>
                  <a:srgbClr val="002060"/>
                </a:solidFill>
              </a:defRPr>
            </a:lvl1pPr>
            <a:lvl2pPr>
              <a:spcBef>
                <a:spcPts val="300"/>
              </a:spcBef>
              <a:spcAft>
                <a:spcPts val="300"/>
              </a:spcAft>
              <a:buFont typeface="Courier New" pitchFamily="49" charset="0"/>
              <a:buChar char="o"/>
              <a:defRPr sz="1600">
                <a:solidFill>
                  <a:srgbClr val="002060"/>
                </a:solidFill>
              </a:defRPr>
            </a:lvl2pPr>
            <a:lvl3pPr>
              <a:defRPr>
                <a:solidFill>
                  <a:srgbClr val="002060"/>
                </a:solidFil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2537826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017spring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2982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ece530 Winter 2019 blank">
    <p:spTree>
      <p:nvGrpSpPr>
        <p:cNvPr id="1" name=""/>
        <p:cNvGrpSpPr/>
        <p:nvPr/>
      </p:nvGrpSpPr>
      <p:grpSpPr>
        <a:xfrm>
          <a:off x="0" y="0"/>
          <a:ext cx="0" cy="0"/>
          <a:chOff x="0" y="0"/>
          <a:chExt cx="0" cy="0"/>
        </a:xfrm>
      </p:grpSpPr>
      <p:sp>
        <p:nvSpPr>
          <p:cNvPr id="2" name="Footer Placeholder 8"/>
          <p:cNvSpPr>
            <a:spLocks noGrp="1"/>
          </p:cNvSpPr>
          <p:nvPr>
            <p:ph type="ftr" sz="quarter" idx="3"/>
          </p:nvPr>
        </p:nvSpPr>
        <p:spPr>
          <a:xfrm>
            <a:off x="4343400" y="6542842"/>
            <a:ext cx="1746742" cy="291646"/>
          </a:xfrm>
          <a:prstGeom prst="rect">
            <a:avLst/>
          </a:prstGeom>
        </p:spPr>
        <p:txBody>
          <a:bodyPr/>
          <a:lstStyle>
            <a:lvl1pPr>
              <a:defRPr>
                <a:effectLst/>
              </a:defRPr>
            </a:lvl1pPr>
          </a:lstStyle>
          <a:p>
            <a:r>
              <a:rPr lang="en-US" dirty="0"/>
              <a:t>© </a:t>
            </a:r>
            <a:r>
              <a:rPr lang="en-US" sz="1100" dirty="0"/>
              <a:t>Copyright 2014 Xilinx</a:t>
            </a:r>
          </a:p>
        </p:txBody>
      </p:sp>
    </p:spTree>
    <p:extLst>
      <p:ext uri="{BB962C8B-B14F-4D97-AF65-F5344CB8AC3E}">
        <p14:creationId xmlns:p14="http://schemas.microsoft.com/office/powerpoint/2010/main" val="150122881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ece530 half column">
    <p:spTree>
      <p:nvGrpSpPr>
        <p:cNvPr id="1" name=""/>
        <p:cNvGrpSpPr/>
        <p:nvPr/>
      </p:nvGrpSpPr>
      <p:grpSpPr>
        <a:xfrm>
          <a:off x="0" y="0"/>
          <a:ext cx="0" cy="0"/>
          <a:chOff x="0" y="0"/>
          <a:chExt cx="0" cy="0"/>
        </a:xfrm>
      </p:grpSpPr>
      <p:sp>
        <p:nvSpPr>
          <p:cNvPr id="12" name="Text Placeholder 11"/>
          <p:cNvSpPr>
            <a:spLocks noGrp="1"/>
          </p:cNvSpPr>
          <p:nvPr>
            <p:ph type="body" sz="quarter" idx="10" hasCustomPrompt="1"/>
          </p:nvPr>
        </p:nvSpPr>
        <p:spPr>
          <a:xfrm>
            <a:off x="381000" y="762001"/>
            <a:ext cx="4267200" cy="5715000"/>
          </a:xfrm>
          <a:prstGeom prst="rect">
            <a:avLst/>
          </a:prstGeom>
        </p:spPr>
        <p:txBody>
          <a:bodyPr/>
          <a:lstStyle>
            <a:lvl1pPr>
              <a:spcBef>
                <a:spcPts val="600"/>
              </a:spcBef>
              <a:spcAft>
                <a:spcPts val="300"/>
              </a:spcAft>
              <a:buFont typeface="Wingdings" pitchFamily="2" charset="2"/>
              <a:buChar char="q"/>
              <a:defRPr sz="2000" b="0">
                <a:solidFill>
                  <a:srgbClr val="002060"/>
                </a:solidFill>
              </a:defRPr>
            </a:lvl1pPr>
            <a:lvl2pPr>
              <a:buFont typeface="Courier New" pitchFamily="49" charset="0"/>
              <a:buChar char="o"/>
              <a:defRPr sz="1800" b="0">
                <a:solidFill>
                  <a:srgbClr val="002060"/>
                </a:solidFill>
              </a:defRPr>
            </a:lvl2pPr>
            <a:lvl3pPr>
              <a:defRPr>
                <a:solidFill>
                  <a:srgbClr val="002060"/>
                </a:solidFill>
              </a:defRPr>
            </a:lvl3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73925585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ce530 Winter2019 point slide">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a:xfrm>
            <a:off x="342900" y="552030"/>
            <a:ext cx="8458200" cy="5840100"/>
          </a:xfrm>
          <a:prstGeom prst="rect">
            <a:avLst/>
          </a:prstGeom>
        </p:spPr>
        <p:txBody>
          <a:bodyPr/>
          <a:lstStyle>
            <a:lvl1pPr>
              <a:spcBef>
                <a:spcPts val="700"/>
              </a:spcBef>
              <a:spcAft>
                <a:spcPts val="0"/>
              </a:spcAft>
              <a:buFont typeface="Wingdings" pitchFamily="2" charset="2"/>
              <a:buChar char="q"/>
              <a:defRPr sz="2200">
                <a:solidFill>
                  <a:srgbClr val="002060"/>
                </a:solidFill>
              </a:defRPr>
            </a:lvl1pPr>
            <a:lvl2pPr>
              <a:spcBef>
                <a:spcPts val="600"/>
              </a:spcBef>
              <a:spcAft>
                <a:spcPts val="0"/>
              </a:spcAft>
              <a:buFont typeface="Courier New" pitchFamily="49" charset="0"/>
              <a:buChar char="o"/>
              <a:defRPr sz="1800">
                <a:solidFill>
                  <a:srgbClr val="002060"/>
                </a:solidFill>
              </a:defRPr>
            </a:lvl2pPr>
            <a:lvl3pPr>
              <a:defRPr>
                <a:solidFill>
                  <a:srgbClr val="002060"/>
                </a:solidFill>
              </a:defRPr>
            </a:lvl3pPr>
          </a:lstStyle>
          <a:p>
            <a:pPr lvl="0"/>
            <a:r>
              <a:rPr lang="en-US" dirty="0"/>
              <a:t>Click to edit Master text styles</a:t>
            </a:r>
          </a:p>
          <a:p>
            <a:pPr lvl="1"/>
            <a:r>
              <a:rPr lang="en-US" dirty="0"/>
              <a:t>Second level</a:t>
            </a:r>
          </a:p>
        </p:txBody>
      </p:sp>
      <p:sp>
        <p:nvSpPr>
          <p:cNvPr id="5" name="Footer Placeholder 8"/>
          <p:cNvSpPr>
            <a:spLocks noGrp="1"/>
          </p:cNvSpPr>
          <p:nvPr>
            <p:ph type="ftr" sz="quarter" idx="3"/>
          </p:nvPr>
        </p:nvSpPr>
        <p:spPr>
          <a:xfrm>
            <a:off x="4343400" y="6542842"/>
            <a:ext cx="2286000" cy="291646"/>
          </a:xfrm>
          <a:prstGeom prst="rect">
            <a:avLst/>
          </a:prstGeom>
        </p:spPr>
        <p:txBody>
          <a:bodyPr/>
          <a:lstStyle>
            <a:lvl1pPr>
              <a:defRPr>
                <a:effectLst/>
              </a:defRPr>
            </a:lvl1pPr>
          </a:lstStyle>
          <a:p>
            <a:r>
              <a:rPr lang="en-US" dirty="0"/>
              <a:t>© </a:t>
            </a:r>
            <a:r>
              <a:rPr lang="en-US" sz="1100" dirty="0"/>
              <a:t>Copyright 2014 Xilinx</a:t>
            </a:r>
          </a:p>
        </p:txBody>
      </p:sp>
    </p:spTree>
    <p:extLst>
      <p:ext uri="{BB962C8B-B14F-4D97-AF65-F5344CB8AC3E}">
        <p14:creationId xmlns:p14="http://schemas.microsoft.com/office/powerpoint/2010/main" val="407382212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point slide 2020HUST">
    <p:spTree>
      <p:nvGrpSpPr>
        <p:cNvPr id="1" name=""/>
        <p:cNvGrpSpPr/>
        <p:nvPr/>
      </p:nvGrpSpPr>
      <p:grpSpPr>
        <a:xfrm>
          <a:off x="0" y="0"/>
          <a:ext cx="0" cy="0"/>
          <a:chOff x="0" y="0"/>
          <a:chExt cx="0" cy="0"/>
        </a:xfrm>
      </p:grpSpPr>
      <p:sp>
        <p:nvSpPr>
          <p:cNvPr id="2" name="Title 1"/>
          <p:cNvSpPr>
            <a:spLocks noGrp="1"/>
          </p:cNvSpPr>
          <p:nvPr>
            <p:ph type="title"/>
          </p:nvPr>
        </p:nvSpPr>
        <p:spPr>
          <a:xfrm>
            <a:off x="152400" y="64243"/>
            <a:ext cx="8686800" cy="381000"/>
          </a:xfrm>
          <a:prstGeom prst="rect">
            <a:avLst/>
          </a:prstGeom>
        </p:spPr>
        <p:txBody>
          <a:bodyPr/>
          <a:lstStyle>
            <a:lvl1pPr>
              <a:defRPr sz="1800" b="0">
                <a:solidFill>
                  <a:srgbClr val="002060"/>
                </a:solidFill>
              </a:defRPr>
            </a:lvl1pPr>
          </a:lstStyle>
          <a:p>
            <a:r>
              <a:rPr lang="en-US"/>
              <a:t>Click to edit Master title style</a:t>
            </a:r>
            <a:endParaRPr lang="en-US" dirty="0"/>
          </a:p>
        </p:txBody>
      </p:sp>
      <p:sp>
        <p:nvSpPr>
          <p:cNvPr id="4" name="Line 13"/>
          <p:cNvSpPr>
            <a:spLocks noChangeShapeType="1"/>
          </p:cNvSpPr>
          <p:nvPr/>
        </p:nvSpPr>
        <p:spPr bwMode="auto">
          <a:xfrm flipV="1">
            <a:off x="457200" y="445243"/>
            <a:ext cx="8153400" cy="0"/>
          </a:xfrm>
          <a:prstGeom prst="line">
            <a:avLst/>
          </a:prstGeom>
          <a:noFill/>
          <a:ln w="57150" cmpd="thinThick">
            <a:solidFill>
              <a:srgbClr val="CCCC00"/>
            </a:solidFill>
            <a:miter lim="800000"/>
            <a:headEnd/>
            <a:tailEnd/>
          </a:ln>
          <a:effectLst/>
        </p:spPr>
        <p:txBody>
          <a:bodyPr wrap="none" anchor="ctr"/>
          <a:lstStyle/>
          <a:p>
            <a:pPr>
              <a:defRPr/>
            </a:pPr>
            <a:endParaRPr lang="en-US" dirty="0"/>
          </a:p>
        </p:txBody>
      </p:sp>
      <p:sp>
        <p:nvSpPr>
          <p:cNvPr id="12" name="Text Placeholder 11"/>
          <p:cNvSpPr>
            <a:spLocks noGrp="1"/>
          </p:cNvSpPr>
          <p:nvPr>
            <p:ph type="body" sz="quarter" idx="10"/>
          </p:nvPr>
        </p:nvSpPr>
        <p:spPr>
          <a:xfrm>
            <a:off x="381000" y="609601"/>
            <a:ext cx="4191000" cy="5850465"/>
          </a:xfrm>
          <a:prstGeom prst="rect">
            <a:avLst/>
          </a:prstGeom>
        </p:spPr>
        <p:txBody>
          <a:bodyPr/>
          <a:lstStyle>
            <a:lvl1pPr>
              <a:spcBef>
                <a:spcPts val="0"/>
              </a:spcBef>
              <a:spcAft>
                <a:spcPts val="500"/>
              </a:spcAft>
              <a:buFont typeface="Wingdings" pitchFamily="2" charset="2"/>
              <a:buChar char="q"/>
              <a:defRPr sz="1800">
                <a:solidFill>
                  <a:srgbClr val="002060"/>
                </a:solidFill>
              </a:defRPr>
            </a:lvl1pPr>
            <a:lvl2pPr>
              <a:spcBef>
                <a:spcPts val="300"/>
              </a:spcBef>
              <a:spcAft>
                <a:spcPts val="300"/>
              </a:spcAft>
              <a:buFont typeface="Courier New" pitchFamily="49" charset="0"/>
              <a:buChar char="o"/>
              <a:defRPr sz="1600">
                <a:solidFill>
                  <a:srgbClr val="002060"/>
                </a:solidFill>
              </a:defRPr>
            </a:lvl2pPr>
            <a:lvl3pPr>
              <a:defRPr>
                <a:solidFill>
                  <a:srgbClr val="002060"/>
                </a:solidFill>
              </a:defRPr>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4320400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point slide 2020HUST">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a:xfrm>
            <a:off x="381000" y="609601"/>
            <a:ext cx="4191000" cy="5850465"/>
          </a:xfrm>
          <a:prstGeom prst="rect">
            <a:avLst/>
          </a:prstGeom>
        </p:spPr>
        <p:txBody>
          <a:bodyPr/>
          <a:lstStyle>
            <a:lvl1pPr>
              <a:spcBef>
                <a:spcPts val="0"/>
              </a:spcBef>
              <a:spcAft>
                <a:spcPts val="500"/>
              </a:spcAft>
              <a:buFont typeface="Wingdings" pitchFamily="2" charset="2"/>
              <a:buChar char="q"/>
              <a:defRPr sz="1800">
                <a:solidFill>
                  <a:srgbClr val="002060"/>
                </a:solidFill>
              </a:defRPr>
            </a:lvl1pPr>
            <a:lvl2pPr>
              <a:spcBef>
                <a:spcPts val="300"/>
              </a:spcBef>
              <a:spcAft>
                <a:spcPts val="300"/>
              </a:spcAft>
              <a:buFont typeface="Courier New" pitchFamily="49" charset="0"/>
              <a:buChar char="o"/>
              <a:defRPr sz="1600">
                <a:solidFill>
                  <a:srgbClr val="002060"/>
                </a:solidFill>
              </a:defRPr>
            </a:lvl2pPr>
            <a:lvl3pPr>
              <a:defRPr>
                <a:solidFill>
                  <a:srgbClr val="002060"/>
                </a:solidFill>
              </a:defRPr>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648329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2020HUST">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228600" y="304800"/>
            <a:ext cx="7467600" cy="609600"/>
          </a:xfrm>
          <a:prstGeom prst="rect">
            <a:avLst/>
          </a:prstGeom>
          <a:gradFill>
            <a:gsLst>
              <a:gs pos="0">
                <a:srgbClr val="FFC000"/>
              </a:gs>
              <a:gs pos="39999">
                <a:schemeClr val="tx1">
                  <a:lumMod val="85000"/>
                </a:schemeClr>
              </a:gs>
              <a:gs pos="70000">
                <a:schemeClr val="tx2">
                  <a:lumMod val="90000"/>
                </a:schemeClr>
              </a:gs>
              <a:gs pos="88000">
                <a:srgbClr val="92D050"/>
              </a:gs>
              <a:gs pos="100000">
                <a:srgbClr val="8C3D91"/>
              </a:gs>
            </a:gsLst>
            <a:lin ang="5400000" scaled="0"/>
          </a:gradFill>
          <a:ln w="12700">
            <a:noFill/>
            <a:miter lim="800000"/>
            <a:headEnd/>
            <a:tailEnd/>
          </a:ln>
          <a:effectLst>
            <a:outerShdw dist="56796" dir="3806097" algn="ctr" rotWithShape="0">
              <a:srgbClr val="000000"/>
            </a:outerShdw>
          </a:effectLst>
        </p:spPr>
        <p:txBody>
          <a:bodyPr vert="horz" wrap="square" lIns="90488" tIns="44450" rIns="90488" bIns="44450" numCol="1" anchor="ctr" anchorCtr="0" compatLnSpc="1">
            <a:prstTxWarp prst="textNoShape">
              <a:avLst/>
            </a:prstTxWarp>
          </a:bodyPr>
          <a:lstStyle>
            <a:lvl1pPr>
              <a:defRPr sz="2200">
                <a:solidFill>
                  <a:srgbClr val="002060"/>
                </a:solidFill>
              </a:defRPr>
            </a:lvl1pPr>
          </a:lstStyle>
          <a:p>
            <a:pPr lvl="0"/>
            <a:r>
              <a:rPr lang="en-US"/>
              <a:t>Click to edit Master title style</a:t>
            </a:r>
            <a:endParaRPr lang="en-US" dirty="0"/>
          </a:p>
        </p:txBody>
      </p:sp>
      <p:sp>
        <p:nvSpPr>
          <p:cNvPr id="17" name="Content Placeholder 16"/>
          <p:cNvSpPr>
            <a:spLocks noGrp="1"/>
          </p:cNvSpPr>
          <p:nvPr>
            <p:ph sz="quarter" idx="10" hasCustomPrompt="1"/>
          </p:nvPr>
        </p:nvSpPr>
        <p:spPr>
          <a:xfrm>
            <a:off x="380999" y="1042374"/>
            <a:ext cx="6558303" cy="5099748"/>
          </a:xfrm>
          <a:prstGeom prst="rect">
            <a:avLst/>
          </a:prstGeom>
          <a:ln>
            <a:solidFill>
              <a:srgbClr val="FF0000"/>
            </a:solidFill>
          </a:ln>
          <a:scene3d>
            <a:camera prst="orthographicFront"/>
            <a:lightRig rig="threePt" dir="t"/>
          </a:scene3d>
          <a:sp3d extrusionH="76200" prstMaterial="plastic">
            <a:extrusionClr>
              <a:srgbClr val="6600CC"/>
            </a:extrusionClr>
          </a:sp3d>
        </p:spPr>
        <p:txBody>
          <a:bodyPr/>
          <a:lstStyle>
            <a:lvl1pPr>
              <a:defRPr sz="1800">
                <a:solidFill>
                  <a:srgbClr val="002060"/>
                </a:solidFill>
              </a:defRPr>
            </a:lvl1pPr>
            <a:lvl2pPr>
              <a:defRPr sz="1600">
                <a:solidFill>
                  <a:srgbClr val="002060"/>
                </a:solidFill>
              </a:defRPr>
            </a:lvl2pPr>
            <a:lvl3pPr>
              <a:defRPr>
                <a:solidFill>
                  <a:srgbClr val="002060"/>
                </a:solidFill>
              </a:defRPr>
            </a:lvl3pPr>
          </a:lstStyle>
          <a:p>
            <a:pPr lvl="0"/>
            <a:r>
              <a:rPr lang="en-US" dirty="0"/>
              <a:t>Edit Master text styles</a:t>
            </a:r>
          </a:p>
          <a:p>
            <a:pPr lvl="1"/>
            <a:r>
              <a:rPr lang="en-US" dirty="0"/>
              <a:t>Second level</a:t>
            </a:r>
          </a:p>
        </p:txBody>
      </p:sp>
      <p:pic>
        <p:nvPicPr>
          <p:cNvPr id="9" name="Picture 5" descr="bar"/>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5185751" y="6359660"/>
            <a:ext cx="3726474" cy="49661"/>
          </a:xfrm>
          <a:prstGeom prst="rect">
            <a:avLst/>
          </a:prstGeom>
          <a:solidFill>
            <a:srgbClr val="FFC000"/>
          </a:solidFill>
          <a:ln w="9525">
            <a:solidFill>
              <a:srgbClr val="FFC000"/>
            </a:solidFill>
            <a:miter lim="800000"/>
            <a:headEnd/>
            <a:tailEnd/>
          </a:ln>
        </p:spPr>
      </p:pic>
      <p:sp>
        <p:nvSpPr>
          <p:cNvPr id="12" name="Rectangle 11"/>
          <p:cNvSpPr/>
          <p:nvPr/>
        </p:nvSpPr>
        <p:spPr>
          <a:xfrm>
            <a:off x="5226316" y="6050705"/>
            <a:ext cx="3705033" cy="369332"/>
          </a:xfrm>
          <a:prstGeom prst="rect">
            <a:avLst/>
          </a:prstGeom>
        </p:spPr>
        <p:txBody>
          <a:bodyPr wrap="square">
            <a:spAutoFit/>
          </a:bodyPr>
          <a:lstStyle/>
          <a:p>
            <a:pPr>
              <a:buFontTx/>
              <a:buNone/>
            </a:pPr>
            <a:r>
              <a:rPr lang="en-US" sz="1800" baseline="0" dirty="0">
                <a:solidFill>
                  <a:srgbClr val="002060"/>
                </a:solidFill>
                <a:effectLst/>
              </a:rPr>
              <a:t>Software and Hardware Co-Design</a:t>
            </a:r>
            <a:endParaRPr lang="en-US" sz="1800" dirty="0">
              <a:solidFill>
                <a:srgbClr val="00B0F0"/>
              </a:solidFill>
              <a:effectLst/>
            </a:endParaRPr>
          </a:p>
        </p:txBody>
      </p:sp>
      <p:sp>
        <p:nvSpPr>
          <p:cNvPr id="14" name="Rectangle 13"/>
          <p:cNvSpPr/>
          <p:nvPr/>
        </p:nvSpPr>
        <p:spPr>
          <a:xfrm>
            <a:off x="7685855" y="483916"/>
            <a:ext cx="1452642" cy="338554"/>
          </a:xfrm>
          <a:prstGeom prst="rect">
            <a:avLst/>
          </a:prstGeom>
          <a:noFill/>
        </p:spPr>
        <p:txBody>
          <a:bodyPr wrap="none" lIns="91440" tIns="45720" rIns="91440" bIns="45720">
            <a:spAutoFit/>
          </a:bodyPr>
          <a:lstStyle/>
          <a:p>
            <a:pPr algn="ctr">
              <a:buNone/>
            </a:pPr>
            <a:r>
              <a:rPr lang="en-US" sz="1600" b="0" cap="none" spc="0" dirty="0">
                <a:ln w="0"/>
                <a:solidFill>
                  <a:srgbClr val="FF0000"/>
                </a:solidFill>
                <a:effectLst>
                  <a:reflection blurRad="6350" stA="53000" endA="300" endPos="35500" dir="5400000" sy="-90000" algn="bl" rotWithShape="0"/>
                </a:effectLst>
              </a:rPr>
              <a:t>Summer 2020</a:t>
            </a:r>
          </a:p>
        </p:txBody>
      </p:sp>
      <p:pic>
        <p:nvPicPr>
          <p:cNvPr id="15" name="Picture 2" descr="http://www.mouser.com/images/digilentinc/lrg/410-279-KI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7563" y="3938884"/>
            <a:ext cx="1749425" cy="148701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12328" y="5062194"/>
            <a:ext cx="1899897" cy="276999"/>
          </a:xfrm>
          <a:prstGeom prst="rect">
            <a:avLst/>
          </a:prstGeom>
          <a:noFill/>
        </p:spPr>
        <p:txBody>
          <a:bodyPr wrap="square" rtlCol="0">
            <a:spAutoFit/>
          </a:bodyPr>
          <a:lstStyle/>
          <a:p>
            <a:r>
              <a:rPr lang="en-US" sz="1200" dirty="0">
                <a:effectLst/>
              </a:rPr>
              <a:t>Zybo Development Board</a:t>
            </a:r>
          </a:p>
        </p:txBody>
      </p:sp>
      <p:pic>
        <p:nvPicPr>
          <p:cNvPr id="18" name="Picture 17"/>
          <p:cNvPicPr>
            <a:picLocks noChangeAspect="1"/>
          </p:cNvPicPr>
          <p:nvPr/>
        </p:nvPicPr>
        <p:blipFill>
          <a:blip r:embed="rId4"/>
          <a:stretch>
            <a:fillRect/>
          </a:stretch>
        </p:blipFill>
        <p:spPr>
          <a:xfrm>
            <a:off x="7386035" y="5358479"/>
            <a:ext cx="673837" cy="690225"/>
          </a:xfrm>
          <a:prstGeom prst="rect">
            <a:avLst/>
          </a:prstGeom>
        </p:spPr>
      </p:pic>
      <p:pic>
        <p:nvPicPr>
          <p:cNvPr id="13" name="Picture 12" descr="rose4.gif">
            <a:extLst>
              <a:ext uri="{FF2B5EF4-FFF2-40B4-BE49-F238E27FC236}">
                <a16:creationId xmlns:a16="http://schemas.microsoft.com/office/drawing/2014/main" id="{CABADFDA-BDCE-4FDC-A291-F0DAE609AE0B}"/>
              </a:ext>
            </a:extLst>
          </p:cNvPr>
          <p:cNvPicPr>
            <a:picLocks noChangeAspect="1"/>
          </p:cNvPicPr>
          <p:nvPr/>
        </p:nvPicPr>
        <p:blipFill>
          <a:blip r:embed="rId5" cstate="print"/>
          <a:stretch>
            <a:fillRect/>
          </a:stretch>
        </p:blipFill>
        <p:spPr>
          <a:xfrm>
            <a:off x="212651" y="6318710"/>
            <a:ext cx="990600" cy="234490"/>
          </a:xfrm>
          <a:prstGeom prst="rect">
            <a:avLst/>
          </a:prstGeom>
        </p:spPr>
      </p:pic>
    </p:spTree>
    <p:extLst>
      <p:ext uri="{BB962C8B-B14F-4D97-AF65-F5344CB8AC3E}">
        <p14:creationId xmlns:p14="http://schemas.microsoft.com/office/powerpoint/2010/main" val="204501485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2020HUST">
    <p:spTree>
      <p:nvGrpSpPr>
        <p:cNvPr id="1" name=""/>
        <p:cNvGrpSpPr/>
        <p:nvPr/>
      </p:nvGrpSpPr>
      <p:grpSpPr>
        <a:xfrm>
          <a:off x="0" y="0"/>
          <a:ext cx="0" cy="0"/>
          <a:chOff x="0" y="0"/>
          <a:chExt cx="0" cy="0"/>
        </a:xfrm>
      </p:grpSpPr>
      <p:sp>
        <p:nvSpPr>
          <p:cNvPr id="2" name="Title 1"/>
          <p:cNvSpPr>
            <a:spLocks noGrp="1"/>
          </p:cNvSpPr>
          <p:nvPr>
            <p:ph type="title"/>
          </p:nvPr>
        </p:nvSpPr>
        <p:spPr>
          <a:xfrm>
            <a:off x="0" y="35443"/>
            <a:ext cx="8763000" cy="269357"/>
          </a:xfrm>
          <a:prstGeom prst="rect">
            <a:avLst/>
          </a:prstGeom>
        </p:spPr>
        <p:txBody>
          <a:bodyPr/>
          <a:lstStyle>
            <a:lvl1pPr>
              <a:defRPr sz="1800">
                <a:solidFill>
                  <a:srgbClr val="002060"/>
                </a:solidFill>
              </a:defRPr>
            </a:lvl1pPr>
          </a:lstStyle>
          <a:p>
            <a:r>
              <a:rPr lang="en-US" dirty="0"/>
              <a:t>Click to edit Master title style</a:t>
            </a:r>
          </a:p>
        </p:txBody>
      </p:sp>
      <p:sp>
        <p:nvSpPr>
          <p:cNvPr id="4" name="Line 13"/>
          <p:cNvSpPr>
            <a:spLocks noChangeShapeType="1"/>
          </p:cNvSpPr>
          <p:nvPr/>
        </p:nvSpPr>
        <p:spPr bwMode="auto">
          <a:xfrm>
            <a:off x="457200" y="381000"/>
            <a:ext cx="8229600" cy="0"/>
          </a:xfrm>
          <a:prstGeom prst="line">
            <a:avLst/>
          </a:prstGeom>
          <a:noFill/>
          <a:ln w="57150" cmpd="thinThick">
            <a:solidFill>
              <a:srgbClr val="CCCC00"/>
            </a:solidFill>
            <a:miter lim="800000"/>
            <a:headEnd/>
            <a:tailEnd/>
          </a:ln>
          <a:effectLst/>
        </p:spPr>
        <p:txBody>
          <a:bodyPr wrap="none" anchor="ctr"/>
          <a:lstStyle/>
          <a:p>
            <a:pPr>
              <a:defRPr/>
            </a:pPr>
            <a:endParaRPr lang="en-US" dirty="0"/>
          </a:p>
        </p:txBody>
      </p:sp>
    </p:spTree>
    <p:extLst>
      <p:ext uri="{BB962C8B-B14F-4D97-AF65-F5344CB8AC3E}">
        <p14:creationId xmlns:p14="http://schemas.microsoft.com/office/powerpoint/2010/main" val="184470142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2020HUS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92594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ece530 title">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228600" y="304800"/>
            <a:ext cx="6781800" cy="609600"/>
          </a:xfrm>
          <a:prstGeom prst="rect">
            <a:avLst/>
          </a:prstGeom>
          <a:gradFill>
            <a:gsLst>
              <a:gs pos="0">
                <a:srgbClr val="FFC000"/>
              </a:gs>
              <a:gs pos="39999">
                <a:schemeClr val="tx1">
                  <a:lumMod val="85000"/>
                </a:schemeClr>
              </a:gs>
              <a:gs pos="70000">
                <a:schemeClr val="tx2">
                  <a:lumMod val="90000"/>
                </a:schemeClr>
              </a:gs>
              <a:gs pos="88000">
                <a:srgbClr val="92D050"/>
              </a:gs>
              <a:gs pos="100000">
                <a:srgbClr val="8C3D91"/>
              </a:gs>
            </a:gsLst>
            <a:lin ang="5400000" scaled="0"/>
          </a:gradFill>
          <a:ln w="12700">
            <a:noFill/>
            <a:miter lim="800000"/>
            <a:headEnd/>
            <a:tailEnd/>
          </a:ln>
          <a:effectLst>
            <a:outerShdw dist="56796" dir="3806097" algn="ctr" rotWithShape="0">
              <a:srgbClr val="000000"/>
            </a:outerShdw>
          </a:effectLst>
        </p:spPr>
        <p:txBody>
          <a:bodyPr vert="horz" wrap="square" lIns="90488" tIns="44450" rIns="90488" bIns="44450" numCol="1" anchor="ctr" anchorCtr="0" compatLnSpc="1">
            <a:prstTxWarp prst="textNoShape">
              <a:avLst/>
            </a:prstTxWarp>
          </a:bodyPr>
          <a:lstStyle>
            <a:lvl1pPr>
              <a:defRPr sz="1800">
                <a:solidFill>
                  <a:srgbClr val="002060"/>
                </a:solidFill>
              </a:defRPr>
            </a:lvl1pPr>
          </a:lstStyle>
          <a:p>
            <a:pPr lvl="0"/>
            <a:r>
              <a:rPr lang="en-US" dirty="0"/>
              <a:t>Click to edit Master title style</a:t>
            </a:r>
          </a:p>
        </p:txBody>
      </p:sp>
      <p:sp>
        <p:nvSpPr>
          <p:cNvPr id="17" name="Content Placeholder 16"/>
          <p:cNvSpPr>
            <a:spLocks noGrp="1"/>
          </p:cNvSpPr>
          <p:nvPr>
            <p:ph sz="quarter" idx="10"/>
          </p:nvPr>
        </p:nvSpPr>
        <p:spPr>
          <a:xfrm>
            <a:off x="381000" y="1042374"/>
            <a:ext cx="5638800" cy="5157874"/>
          </a:xfrm>
          <a:prstGeom prst="rect">
            <a:avLst/>
          </a:prstGeom>
          <a:ln>
            <a:solidFill>
              <a:srgbClr val="FF0000"/>
            </a:solidFill>
          </a:ln>
          <a:scene3d>
            <a:camera prst="orthographicFront"/>
            <a:lightRig rig="threePt" dir="t"/>
          </a:scene3d>
          <a:sp3d extrusionH="76200" prstMaterial="plastic">
            <a:extrusionClr>
              <a:srgbClr val="6600CC"/>
            </a:extrusionClr>
          </a:sp3d>
        </p:spPr>
        <p:txBody>
          <a:bodyPr/>
          <a:lstStyle>
            <a:lvl1pPr>
              <a:spcBef>
                <a:spcPts val="700"/>
              </a:spcBef>
              <a:defRPr sz="2000">
                <a:solidFill>
                  <a:srgbClr val="002060"/>
                </a:solidFill>
              </a:defRPr>
            </a:lvl1pPr>
            <a:lvl2pPr>
              <a:spcBef>
                <a:spcPts val="500"/>
              </a:spcBef>
              <a:defRPr sz="1800">
                <a:solidFill>
                  <a:srgbClr val="002060"/>
                </a:solidFill>
              </a:defRPr>
            </a:lvl2pPr>
            <a:lvl3pPr>
              <a:defRPr>
                <a:solidFill>
                  <a:srgbClr val="002060"/>
                </a:solidFill>
              </a:defRPr>
            </a:lvl3pPr>
          </a:lstStyle>
          <a:p>
            <a:pPr lvl="0"/>
            <a:r>
              <a:rPr lang="en-US"/>
              <a:t>Click to edit Master text styles</a:t>
            </a:r>
          </a:p>
          <a:p>
            <a:pPr lvl="1"/>
            <a:r>
              <a:rPr lang="en-US"/>
              <a:t>Second level</a:t>
            </a:r>
          </a:p>
          <a:p>
            <a:pPr lvl="2"/>
            <a:r>
              <a:rPr lang="en-US"/>
              <a:t>Third level</a:t>
            </a:r>
          </a:p>
        </p:txBody>
      </p:sp>
      <p:pic>
        <p:nvPicPr>
          <p:cNvPr id="19" name="Picture 18" descr="rose4.gif">
            <a:extLst>
              <a:ext uri="{FF2B5EF4-FFF2-40B4-BE49-F238E27FC236}">
                <a16:creationId xmlns:a16="http://schemas.microsoft.com/office/drawing/2014/main" id="{E65C2427-4997-4D6D-97F7-A3396A2C494E}"/>
              </a:ext>
            </a:extLst>
          </p:cNvPr>
          <p:cNvPicPr>
            <a:picLocks noChangeAspect="1"/>
          </p:cNvPicPr>
          <p:nvPr userDrawn="1"/>
        </p:nvPicPr>
        <p:blipFill>
          <a:blip r:embed="rId2" cstate="print"/>
          <a:stretch>
            <a:fillRect/>
          </a:stretch>
        </p:blipFill>
        <p:spPr>
          <a:xfrm>
            <a:off x="7769225" y="465542"/>
            <a:ext cx="1143000" cy="270566"/>
          </a:xfrm>
          <a:prstGeom prst="rect">
            <a:avLst/>
          </a:prstGeom>
        </p:spPr>
      </p:pic>
    </p:spTree>
    <p:extLst>
      <p:ext uri="{BB962C8B-B14F-4D97-AF65-F5344CB8AC3E}">
        <p14:creationId xmlns:p14="http://schemas.microsoft.com/office/powerpoint/2010/main" val="2345682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ece530 Winter2019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52400" y="-1"/>
            <a:ext cx="8686800" cy="298215"/>
          </a:xfrm>
          <a:prstGeom prst="rect">
            <a:avLst/>
          </a:prstGeom>
        </p:spPr>
        <p:txBody>
          <a:bodyPr/>
          <a:lstStyle>
            <a:lvl1pPr>
              <a:defRPr sz="2000" b="0">
                <a:solidFill>
                  <a:srgbClr val="002060"/>
                </a:solidFill>
              </a:defRPr>
            </a:lvl1pPr>
          </a:lstStyle>
          <a:p>
            <a:r>
              <a:rPr lang="en-US" dirty="0"/>
              <a:t>Click to edit Master title style</a:t>
            </a:r>
          </a:p>
        </p:txBody>
      </p:sp>
      <p:sp>
        <p:nvSpPr>
          <p:cNvPr id="12" name="Text Placeholder 11"/>
          <p:cNvSpPr>
            <a:spLocks noGrp="1"/>
          </p:cNvSpPr>
          <p:nvPr>
            <p:ph type="body" sz="quarter" idx="10"/>
          </p:nvPr>
        </p:nvSpPr>
        <p:spPr>
          <a:xfrm>
            <a:off x="381000" y="533401"/>
            <a:ext cx="8458200" cy="5926665"/>
          </a:xfrm>
          <a:prstGeom prst="rect">
            <a:avLst/>
          </a:prstGeom>
        </p:spPr>
        <p:txBody>
          <a:bodyPr/>
          <a:lstStyle>
            <a:lvl1pPr>
              <a:spcBef>
                <a:spcPts val="600"/>
              </a:spcBef>
              <a:spcAft>
                <a:spcPts val="600"/>
              </a:spcAft>
              <a:buFont typeface="Wingdings" pitchFamily="2" charset="2"/>
              <a:buChar char="q"/>
              <a:defRPr sz="1800">
                <a:solidFill>
                  <a:srgbClr val="002060"/>
                </a:solidFill>
              </a:defRPr>
            </a:lvl1pPr>
            <a:lvl2pPr>
              <a:spcBef>
                <a:spcPts val="300"/>
              </a:spcBef>
              <a:spcAft>
                <a:spcPts val="300"/>
              </a:spcAft>
              <a:buFont typeface="Courier New" pitchFamily="49" charset="0"/>
              <a:buChar char="o"/>
              <a:defRPr sz="1600">
                <a:solidFill>
                  <a:srgbClr val="002060"/>
                </a:solidFill>
              </a:defRPr>
            </a:lvl2pPr>
            <a:lvl3pPr>
              <a:defRPr>
                <a:solidFill>
                  <a:srgbClr val="002060"/>
                </a:solidFill>
              </a:defRPr>
            </a:lvl3pPr>
          </a:lstStyle>
          <a:p>
            <a:pPr lvl="0"/>
            <a:r>
              <a:rPr lang="en-US" dirty="0"/>
              <a:t>Click to edit Master text styles</a:t>
            </a:r>
          </a:p>
          <a:p>
            <a:pPr lvl="1"/>
            <a:r>
              <a:rPr lang="en-US" dirty="0"/>
              <a:t>Second level</a:t>
            </a:r>
          </a:p>
        </p:txBody>
      </p:sp>
      <p:sp>
        <p:nvSpPr>
          <p:cNvPr id="5" name="Footer Placeholder 8"/>
          <p:cNvSpPr>
            <a:spLocks noGrp="1"/>
          </p:cNvSpPr>
          <p:nvPr>
            <p:ph type="ftr" sz="quarter" idx="3"/>
          </p:nvPr>
        </p:nvSpPr>
        <p:spPr>
          <a:xfrm>
            <a:off x="4343400" y="6542842"/>
            <a:ext cx="2286000" cy="291646"/>
          </a:xfrm>
          <a:prstGeom prst="rect">
            <a:avLst/>
          </a:prstGeom>
        </p:spPr>
        <p:txBody>
          <a:bodyPr/>
          <a:lstStyle>
            <a:lvl1pPr>
              <a:defRPr>
                <a:effectLst/>
              </a:defRPr>
            </a:lvl1pPr>
          </a:lstStyle>
          <a:p>
            <a:r>
              <a:rPr lang="en-US" dirty="0"/>
              <a:t>© </a:t>
            </a:r>
            <a:r>
              <a:rPr lang="en-US" sz="1100" dirty="0"/>
              <a:t>Copyright 2014 Xilinx</a:t>
            </a:r>
          </a:p>
        </p:txBody>
      </p:sp>
    </p:spTree>
    <p:extLst>
      <p:ext uri="{BB962C8B-B14F-4D97-AF65-F5344CB8AC3E}">
        <p14:creationId xmlns:p14="http://schemas.microsoft.com/office/powerpoint/2010/main" val="128412240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cSld name="ece530 Winter2019 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534400" cy="265028"/>
          </a:xfrm>
          <a:prstGeom prst="rect">
            <a:avLst/>
          </a:prstGeom>
        </p:spPr>
        <p:txBody>
          <a:bodyPr/>
          <a:lstStyle>
            <a:lvl1pPr>
              <a:defRPr sz="2000">
                <a:solidFill>
                  <a:srgbClr val="002060"/>
                </a:solidFill>
              </a:defRPr>
            </a:lvl1pPr>
          </a:lstStyle>
          <a:p>
            <a:r>
              <a:rPr lang="en-US" dirty="0"/>
              <a:t>Click to edit Master title style</a:t>
            </a:r>
          </a:p>
        </p:txBody>
      </p:sp>
    </p:spTree>
    <p:extLst>
      <p:ext uri="{BB962C8B-B14F-4D97-AF65-F5344CB8AC3E}">
        <p14:creationId xmlns:p14="http://schemas.microsoft.com/office/powerpoint/2010/main" val="216444725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5" name="Picture 4" descr="C:\Documents and Settings\Jennifer Lockhart\Desktop\Picture2 copy.jpg"/>
          <p:cNvPicPr>
            <a:picLocks noChangeArrowheads="1"/>
          </p:cNvPicPr>
          <p:nvPr/>
        </p:nvPicPr>
        <p:blipFill>
          <a:blip r:embed="rId15"/>
          <a:srcRect t="24879"/>
          <a:stretch>
            <a:fillRect/>
          </a:stretch>
        </p:blipFill>
        <p:spPr bwMode="auto">
          <a:xfrm>
            <a:off x="0" y="0"/>
            <a:ext cx="9144000" cy="6858000"/>
          </a:xfrm>
          <a:prstGeom prst="rect">
            <a:avLst/>
          </a:prstGeom>
          <a:solidFill>
            <a:schemeClr val="accent1"/>
          </a:solidFill>
          <a:effectLst>
            <a:glow rad="127000">
              <a:schemeClr val="tx1">
                <a:lumMod val="95000"/>
              </a:schemeClr>
            </a:glow>
            <a:outerShdw blurRad="50800" dist="38100" dir="2700000" algn="tl" rotWithShape="0">
              <a:schemeClr val="accent1">
                <a:lumMod val="60000"/>
                <a:lumOff val="40000"/>
                <a:alpha val="40000"/>
              </a:schemeClr>
            </a:outerShdw>
          </a:effectLst>
        </p:spPr>
      </p:pic>
      <p:sp>
        <p:nvSpPr>
          <p:cNvPr id="6" name="Slide Number Placeholder 4"/>
          <p:cNvSpPr txBox="1">
            <a:spLocks/>
          </p:cNvSpPr>
          <p:nvPr/>
        </p:nvSpPr>
        <p:spPr>
          <a:xfrm>
            <a:off x="76200" y="6506103"/>
            <a:ext cx="4953000" cy="365125"/>
          </a:xfrm>
          <a:prstGeom prst="rect">
            <a:avLst/>
          </a:prstGeom>
        </p:spPr>
        <p:txBody>
          <a:bodyPr vert="horz" lIns="91440" tIns="45720" rIns="91440" bIns="45720" rtlCol="0" anchor="ctr"/>
          <a:lstStyle>
            <a:defPPr>
              <a:defRPr lang="en-US"/>
            </a:defPPr>
            <a:lvl1pPr algn="r" rtl="0" eaLnBrk="0" fontAlgn="base" hangingPunct="0">
              <a:spcBef>
                <a:spcPct val="20000"/>
              </a:spcBef>
              <a:spcAft>
                <a:spcPct val="0"/>
              </a:spcAft>
              <a:buChar char="•"/>
              <a:defRPr kumimoji="1" sz="900" kern="1200">
                <a:solidFill>
                  <a:srgbClr val="FFC000"/>
                </a:solidFill>
                <a:latin typeface="Tahoma" pitchFamily="34" charset="0"/>
                <a:ea typeface="+mn-ea"/>
                <a:cs typeface="+mn-cs"/>
              </a:defRPr>
            </a:lvl1pPr>
            <a:lvl2pPr marL="4572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2pPr>
            <a:lvl3pPr marL="9144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3pPr>
            <a:lvl4pPr marL="13716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4pPr>
            <a:lvl5pPr marL="18288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5pPr>
            <a:lvl6pPr marL="2286000" algn="l" defTabSz="914400" rtl="0" eaLnBrk="1" latinLnBrk="0" hangingPunct="1">
              <a:defRPr kumimoji="1" sz="3000" kern="1200">
                <a:solidFill>
                  <a:schemeClr val="tx1"/>
                </a:solidFill>
                <a:latin typeface="Tahoma" pitchFamily="34" charset="0"/>
                <a:ea typeface="+mn-ea"/>
                <a:cs typeface="+mn-cs"/>
              </a:defRPr>
            </a:lvl6pPr>
            <a:lvl7pPr marL="2743200" algn="l" defTabSz="914400" rtl="0" eaLnBrk="1" latinLnBrk="0" hangingPunct="1">
              <a:defRPr kumimoji="1" sz="3000" kern="1200">
                <a:solidFill>
                  <a:schemeClr val="tx1"/>
                </a:solidFill>
                <a:latin typeface="Tahoma" pitchFamily="34" charset="0"/>
                <a:ea typeface="+mn-ea"/>
                <a:cs typeface="+mn-cs"/>
              </a:defRPr>
            </a:lvl7pPr>
            <a:lvl8pPr marL="3200400" algn="l" defTabSz="914400" rtl="0" eaLnBrk="1" latinLnBrk="0" hangingPunct="1">
              <a:defRPr kumimoji="1" sz="3000" kern="1200">
                <a:solidFill>
                  <a:schemeClr val="tx1"/>
                </a:solidFill>
                <a:latin typeface="Tahoma" pitchFamily="34" charset="0"/>
                <a:ea typeface="+mn-ea"/>
                <a:cs typeface="+mn-cs"/>
              </a:defRPr>
            </a:lvl8pPr>
            <a:lvl9pPr marL="3657600" algn="l" defTabSz="914400" rtl="0" eaLnBrk="1" latinLnBrk="0" hangingPunct="1">
              <a:defRPr kumimoji="1" sz="3000" kern="1200">
                <a:solidFill>
                  <a:schemeClr val="tx1"/>
                </a:solidFill>
                <a:latin typeface="Tahoma" pitchFamily="34" charset="0"/>
                <a:ea typeface="+mn-ea"/>
                <a:cs typeface="+mn-cs"/>
              </a:defRPr>
            </a:lvl9pPr>
          </a:lstStyle>
          <a:p>
            <a:pPr algn="l">
              <a:buFontTx/>
              <a:buNone/>
            </a:pPr>
            <a:r>
              <a:rPr lang="en-US" dirty="0">
                <a:solidFill>
                  <a:srgbClr val="0070C0"/>
                </a:solidFill>
              </a:rPr>
              <a:t>Lecture 8 ARM interrupts and Interrupt-Driven Ping-Pong </a:t>
            </a:r>
            <a:r>
              <a:rPr lang="en-US" sz="900" b="0" baseline="0" dirty="0">
                <a:solidFill>
                  <a:srgbClr val="0070C0"/>
                </a:solidFill>
                <a:effectLst/>
                <a:latin typeface="Times" panose="02020603050405020304" pitchFamily="18" charset="0"/>
                <a:cs typeface="Times" panose="02020603050405020304" pitchFamily="18" charset="0"/>
              </a:rPr>
              <a:t>Summer 2021</a:t>
            </a:r>
            <a:r>
              <a:rPr lang="en-US" altLang="zh-CN" sz="900" b="0" dirty="0">
                <a:solidFill>
                  <a:srgbClr val="0070C0"/>
                </a:solidFill>
                <a:effectLst/>
                <a:latin typeface="Times" panose="02020603050405020304" pitchFamily="18" charset="0"/>
                <a:cs typeface="Times" panose="02020603050405020304" pitchFamily="18" charset="0"/>
              </a:rPr>
              <a:t> HUST</a:t>
            </a:r>
            <a:r>
              <a:rPr lang="en-US" b="0" dirty="0">
                <a:solidFill>
                  <a:srgbClr val="0070C0"/>
                </a:solidFill>
                <a:effectLst/>
                <a:latin typeface="Times" panose="02020603050405020304" pitchFamily="18" charset="0"/>
                <a:cs typeface="Times" panose="02020603050405020304" pitchFamily="18" charset="0"/>
              </a:rPr>
              <a:t> --  </a:t>
            </a:r>
            <a:fld id="{8D53829D-69C5-427B-BC55-CADFE39DF8BA}" type="slidenum">
              <a:rPr lang="en-US" b="0" smtClean="0">
                <a:solidFill>
                  <a:srgbClr val="0070C0"/>
                </a:solidFill>
                <a:effectLst/>
                <a:latin typeface="Times" panose="02020603050405020304" pitchFamily="18" charset="0"/>
                <a:cs typeface="Times" panose="02020603050405020304" pitchFamily="18" charset="0"/>
              </a:rPr>
              <a:pPr algn="l">
                <a:buFontTx/>
                <a:buNone/>
              </a:pPr>
              <a:t>‹#›</a:t>
            </a:fld>
            <a:endParaRPr lang="en-US" b="0" dirty="0">
              <a:solidFill>
                <a:srgbClr val="0070C0"/>
              </a:solidFill>
              <a:effectLst/>
              <a:latin typeface="Times" panose="02020603050405020304" pitchFamily="18" charset="0"/>
              <a:cs typeface="Times" panose="02020603050405020304" pitchFamily="18" charset="0"/>
            </a:endParaRPr>
          </a:p>
        </p:txBody>
      </p:sp>
      <p:pic>
        <p:nvPicPr>
          <p:cNvPr id="7" name="Picture 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05600" y="6506103"/>
            <a:ext cx="2312133" cy="318915"/>
          </a:xfrm>
          <a:prstGeom prst="rect">
            <a:avLst/>
          </a:prstGeom>
        </p:spPr>
      </p:pic>
    </p:spTree>
    <p:extLst>
      <p:ext uri="{BB962C8B-B14F-4D97-AF65-F5344CB8AC3E}">
        <p14:creationId xmlns:p14="http://schemas.microsoft.com/office/powerpoint/2010/main" val="2660590847"/>
      </p:ext>
    </p:extLst>
  </p:cSld>
  <p:clrMap bg1="dk2" tx1="lt1" bg2="dk1" tx2="lt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15" r:id="rId13"/>
  </p:sldLayoutIdLst>
  <p:hf hdr="0" ftr="0" dt="0"/>
  <p:txStyles>
    <p:titleStyle>
      <a:lvl1pPr algn="ctr" rtl="0" eaLnBrk="1" fontAlgn="base" hangingPunct="1">
        <a:lnSpc>
          <a:spcPct val="85000"/>
        </a:lnSpc>
        <a:spcBef>
          <a:spcPct val="0"/>
        </a:spcBef>
        <a:spcAft>
          <a:spcPct val="0"/>
        </a:spcAft>
        <a:defRPr kumimoji="1" sz="2400">
          <a:solidFill>
            <a:srgbClr val="FF0000"/>
          </a:solidFill>
          <a:latin typeface="+mj-lt"/>
          <a:ea typeface="+mj-ea"/>
          <a:cs typeface="+mj-cs"/>
        </a:defRPr>
      </a:lvl1pPr>
      <a:lvl2pPr algn="l" rtl="0" eaLnBrk="1" fontAlgn="base" hangingPunct="1">
        <a:lnSpc>
          <a:spcPct val="85000"/>
        </a:lnSpc>
        <a:spcBef>
          <a:spcPct val="0"/>
        </a:spcBef>
        <a:spcAft>
          <a:spcPct val="0"/>
        </a:spcAft>
        <a:defRPr kumimoji="1" sz="2400">
          <a:solidFill>
            <a:schemeClr val="tx1"/>
          </a:solidFill>
          <a:latin typeface="Tahoma" pitchFamily="34" charset="0"/>
        </a:defRPr>
      </a:lvl2pPr>
      <a:lvl3pPr algn="l" rtl="0" eaLnBrk="1" fontAlgn="base" hangingPunct="1">
        <a:lnSpc>
          <a:spcPct val="85000"/>
        </a:lnSpc>
        <a:spcBef>
          <a:spcPct val="0"/>
        </a:spcBef>
        <a:spcAft>
          <a:spcPct val="0"/>
        </a:spcAft>
        <a:defRPr kumimoji="1" sz="2400">
          <a:solidFill>
            <a:schemeClr val="tx1"/>
          </a:solidFill>
          <a:latin typeface="Tahoma" pitchFamily="34" charset="0"/>
        </a:defRPr>
      </a:lvl3pPr>
      <a:lvl4pPr algn="l" rtl="0" eaLnBrk="1" fontAlgn="base" hangingPunct="1">
        <a:lnSpc>
          <a:spcPct val="85000"/>
        </a:lnSpc>
        <a:spcBef>
          <a:spcPct val="0"/>
        </a:spcBef>
        <a:spcAft>
          <a:spcPct val="0"/>
        </a:spcAft>
        <a:defRPr kumimoji="1" sz="2400">
          <a:solidFill>
            <a:schemeClr val="tx1"/>
          </a:solidFill>
          <a:latin typeface="Tahoma" pitchFamily="34" charset="0"/>
        </a:defRPr>
      </a:lvl4pPr>
      <a:lvl5pPr algn="l" rtl="0" eaLnBrk="1" fontAlgn="base" hangingPunct="1">
        <a:lnSpc>
          <a:spcPct val="85000"/>
        </a:lnSpc>
        <a:spcBef>
          <a:spcPct val="0"/>
        </a:spcBef>
        <a:spcAft>
          <a:spcPct val="0"/>
        </a:spcAft>
        <a:defRPr kumimoji="1" sz="2400">
          <a:solidFill>
            <a:schemeClr val="tx1"/>
          </a:solidFill>
          <a:latin typeface="Tahoma" pitchFamily="34" charset="0"/>
        </a:defRPr>
      </a:lvl5pPr>
      <a:lvl6pPr marL="457200" algn="l" rtl="0" eaLnBrk="1" fontAlgn="base" hangingPunct="1">
        <a:lnSpc>
          <a:spcPct val="85000"/>
        </a:lnSpc>
        <a:spcBef>
          <a:spcPct val="0"/>
        </a:spcBef>
        <a:spcAft>
          <a:spcPct val="0"/>
        </a:spcAft>
        <a:defRPr kumimoji="1" sz="2400">
          <a:solidFill>
            <a:srgbClr val="0000FF"/>
          </a:solidFill>
          <a:latin typeface="Tahoma" pitchFamily="34" charset="0"/>
        </a:defRPr>
      </a:lvl6pPr>
      <a:lvl7pPr marL="914400" algn="l" rtl="0" eaLnBrk="1" fontAlgn="base" hangingPunct="1">
        <a:lnSpc>
          <a:spcPct val="85000"/>
        </a:lnSpc>
        <a:spcBef>
          <a:spcPct val="0"/>
        </a:spcBef>
        <a:spcAft>
          <a:spcPct val="0"/>
        </a:spcAft>
        <a:defRPr kumimoji="1" sz="2400">
          <a:solidFill>
            <a:srgbClr val="0000FF"/>
          </a:solidFill>
          <a:latin typeface="Tahoma" pitchFamily="34" charset="0"/>
        </a:defRPr>
      </a:lvl7pPr>
      <a:lvl8pPr marL="1371600" algn="l" rtl="0" eaLnBrk="1" fontAlgn="base" hangingPunct="1">
        <a:lnSpc>
          <a:spcPct val="85000"/>
        </a:lnSpc>
        <a:spcBef>
          <a:spcPct val="0"/>
        </a:spcBef>
        <a:spcAft>
          <a:spcPct val="0"/>
        </a:spcAft>
        <a:defRPr kumimoji="1" sz="2400">
          <a:solidFill>
            <a:srgbClr val="0000FF"/>
          </a:solidFill>
          <a:latin typeface="Tahoma" pitchFamily="34" charset="0"/>
        </a:defRPr>
      </a:lvl8pPr>
      <a:lvl9pPr marL="1828800" algn="l" rtl="0" eaLnBrk="1" fontAlgn="base" hangingPunct="1">
        <a:lnSpc>
          <a:spcPct val="85000"/>
        </a:lnSpc>
        <a:spcBef>
          <a:spcPct val="0"/>
        </a:spcBef>
        <a:spcAft>
          <a:spcPct val="0"/>
        </a:spcAft>
        <a:defRPr kumimoji="1" sz="2400">
          <a:solidFill>
            <a:srgbClr val="0000FF"/>
          </a:solidFill>
          <a:latin typeface="Tahoma" pitchFamily="34" charset="0"/>
        </a:defRPr>
      </a:lvl9pPr>
    </p:titleStyle>
    <p:bodyStyle>
      <a:lvl1pPr marL="342900" indent="-342900" algn="l" rtl="0" eaLnBrk="1" fontAlgn="base" hangingPunct="1">
        <a:spcBef>
          <a:spcPct val="60000"/>
        </a:spcBef>
        <a:spcAft>
          <a:spcPct val="0"/>
        </a:spcAft>
        <a:buClr>
          <a:srgbClr val="6600CC"/>
        </a:buClr>
        <a:buFont typeface="Wingdings" pitchFamily="2" charset="2"/>
        <a:buChar char="q"/>
        <a:defRPr kumimoji="1" sz="2200">
          <a:solidFill>
            <a:srgbClr val="FF0000"/>
          </a:solidFill>
          <a:latin typeface="+mn-lt"/>
          <a:ea typeface="+mn-ea"/>
          <a:cs typeface="+mn-cs"/>
        </a:defRPr>
      </a:lvl1pPr>
      <a:lvl2pPr marL="742950" indent="-285750" algn="l" rtl="0" eaLnBrk="1" fontAlgn="base" hangingPunct="1">
        <a:spcBef>
          <a:spcPct val="40000"/>
        </a:spcBef>
        <a:spcAft>
          <a:spcPct val="0"/>
        </a:spcAft>
        <a:buClr>
          <a:srgbClr val="6600CC"/>
        </a:buClr>
        <a:buFont typeface="Courier New" pitchFamily="49" charset="0"/>
        <a:buChar char="o"/>
        <a:defRPr kumimoji="1" sz="1800">
          <a:solidFill>
            <a:srgbClr val="FF0000"/>
          </a:solidFill>
          <a:latin typeface="+mn-lt"/>
        </a:defRPr>
      </a:lvl2pPr>
      <a:lvl3pPr marL="1143000" indent="-228600" algn="l" rtl="0" eaLnBrk="1" fontAlgn="base" hangingPunct="1">
        <a:lnSpc>
          <a:spcPct val="95000"/>
        </a:lnSpc>
        <a:spcBef>
          <a:spcPct val="35000"/>
        </a:spcBef>
        <a:spcAft>
          <a:spcPct val="0"/>
        </a:spcAft>
        <a:buClr>
          <a:srgbClr val="6600CC"/>
        </a:buClr>
        <a:buFont typeface="Vivaldi" pitchFamily="66" charset="0"/>
        <a:buChar char="#"/>
        <a:defRPr kumimoji="1">
          <a:solidFill>
            <a:srgbClr val="FF0000"/>
          </a:solidFill>
          <a:latin typeface="+mn-lt"/>
        </a:defRPr>
      </a:lvl3pPr>
      <a:lvl4pPr marL="1600200" indent="-228600" algn="l" rtl="0" eaLnBrk="1" fontAlgn="base" hangingPunct="1">
        <a:lnSpc>
          <a:spcPct val="75000"/>
        </a:lnSpc>
        <a:spcBef>
          <a:spcPct val="30000"/>
        </a:spcBef>
        <a:spcAft>
          <a:spcPct val="0"/>
        </a:spcAft>
        <a:buChar char="–"/>
        <a:defRPr kumimoji="1" sz="2000">
          <a:solidFill>
            <a:schemeClr val="tx1"/>
          </a:solidFill>
          <a:effectLst>
            <a:outerShdw blurRad="38100" dist="38100" dir="2700000" algn="tl">
              <a:srgbClr val="C0C0C0"/>
            </a:outerShdw>
          </a:effectLst>
          <a:latin typeface="+mn-lt"/>
        </a:defRPr>
      </a:lvl4pPr>
      <a:lvl5pPr marL="20574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5pPr>
      <a:lvl6pPr marL="25146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6pPr>
      <a:lvl7pPr marL="29718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7pPr>
      <a:lvl8pPr marL="34290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8pPr>
      <a:lvl9pPr marL="38862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www.realdigitial.org/" TargetMode="External"/><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www.realdigitial.org/"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www.xilinx.com/publications/archives/xcell/Xcell87.pdf"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http://www.realdigitial.org/" TargetMode="External"/><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xilinx.com/publications/archives/xcell/Xcell87.pdf"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www.realdigitial.org/"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8 ARM interrupts and Interrupt-Driven Ping-Pong</a:t>
            </a:r>
          </a:p>
        </p:txBody>
      </p:sp>
      <p:sp>
        <p:nvSpPr>
          <p:cNvPr id="3" name="Content Placeholder 2"/>
          <p:cNvSpPr>
            <a:spLocks noGrp="1"/>
          </p:cNvSpPr>
          <p:nvPr>
            <p:ph sz="quarter" idx="10"/>
          </p:nvPr>
        </p:nvSpPr>
        <p:spPr/>
        <p:txBody>
          <a:bodyPr/>
          <a:lstStyle/>
          <a:p>
            <a:r>
              <a:rPr lang="en-US" dirty="0"/>
              <a:t>References on Interrupts</a:t>
            </a:r>
          </a:p>
          <a:p>
            <a:pPr lvl="0"/>
            <a:r>
              <a:rPr lang="en-GB" dirty="0"/>
              <a:t>Exceptions, Interrupts, Vector Table, Handlers</a:t>
            </a:r>
          </a:p>
          <a:p>
            <a:pPr lvl="0"/>
            <a:r>
              <a:rPr lang="en-GB" dirty="0"/>
              <a:t>Level 1, 2 and 3 Interrupt Configurations</a:t>
            </a:r>
          </a:p>
          <a:p>
            <a:r>
              <a:rPr lang="en-US" dirty="0"/>
              <a:t>interrupt_counter_tut_2D.c</a:t>
            </a:r>
          </a:p>
          <a:p>
            <a:r>
              <a:rPr lang="en-US" dirty="0"/>
              <a:t>AXI GPIO Core and Interrupt</a:t>
            </a:r>
          </a:p>
          <a:p>
            <a:r>
              <a:rPr lang="en-US" dirty="0"/>
              <a:t>AXI Timer and Interrupt</a:t>
            </a:r>
          </a:p>
          <a:p>
            <a:r>
              <a:rPr lang="en-US" dirty="0"/>
              <a:t>Lab #7 Interrupt-Driven LED Ping-Pong Game on Zybo</a:t>
            </a:r>
          </a:p>
          <a:p>
            <a:endParaRPr lang="en-US" dirty="0"/>
          </a:p>
        </p:txBody>
      </p:sp>
      <p:pic>
        <p:nvPicPr>
          <p:cNvPr id="6" name="Picture 5"/>
          <p:cNvPicPr>
            <a:picLocks noChangeAspect="1"/>
          </p:cNvPicPr>
          <p:nvPr/>
        </p:nvPicPr>
        <p:blipFill>
          <a:blip r:embed="rId3"/>
          <a:stretch>
            <a:fillRect/>
          </a:stretch>
        </p:blipFill>
        <p:spPr>
          <a:xfrm>
            <a:off x="6324600" y="1828800"/>
            <a:ext cx="2400300" cy="1178196"/>
          </a:xfrm>
          <a:prstGeom prst="rect">
            <a:avLst/>
          </a:prstGeom>
        </p:spPr>
      </p:pic>
      <p:pic>
        <p:nvPicPr>
          <p:cNvPr id="7" name="Picture 6"/>
          <p:cNvPicPr>
            <a:picLocks noChangeAspect="1"/>
          </p:cNvPicPr>
          <p:nvPr/>
        </p:nvPicPr>
        <p:blipFill>
          <a:blip r:embed="rId4"/>
          <a:stretch>
            <a:fillRect/>
          </a:stretch>
        </p:blipFill>
        <p:spPr>
          <a:xfrm>
            <a:off x="2971800" y="5935715"/>
            <a:ext cx="1919287" cy="491444"/>
          </a:xfrm>
          <a:prstGeom prst="rect">
            <a:avLst/>
          </a:prstGeom>
        </p:spPr>
      </p:pic>
      <p:pic>
        <p:nvPicPr>
          <p:cNvPr id="8" name="Picture 2" descr="http://www.tabletennisspot.com/wp-content/uploads/2015/07/ping_pong_paddl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7800" y="5257800"/>
            <a:ext cx="1185216" cy="7864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7951049-6FCD-4F40-84A0-4167D7FB3923}"/>
              </a:ext>
            </a:extLst>
          </p:cNvPr>
          <p:cNvSpPr>
            <a:spLocks noGrp="1"/>
          </p:cNvSpPr>
          <p:nvPr>
            <p:ph type="title"/>
          </p:nvPr>
        </p:nvSpPr>
        <p:spPr/>
        <p:txBody>
          <a:bodyPr/>
          <a:lstStyle/>
          <a:p>
            <a:r>
              <a:rPr lang="en-US" dirty="0"/>
              <a:t>When an IRQ or FIQ Exception Occurs</a:t>
            </a:r>
          </a:p>
        </p:txBody>
      </p:sp>
      <p:sp>
        <p:nvSpPr>
          <p:cNvPr id="14" name="Text Placeholder 13">
            <a:extLst>
              <a:ext uri="{FF2B5EF4-FFF2-40B4-BE49-F238E27FC236}">
                <a16:creationId xmlns:a16="http://schemas.microsoft.com/office/drawing/2014/main" id="{7DB5F923-00E3-4C1F-888A-E62B9AC75DE7}"/>
              </a:ext>
            </a:extLst>
          </p:cNvPr>
          <p:cNvSpPr>
            <a:spLocks noGrp="1"/>
          </p:cNvSpPr>
          <p:nvPr>
            <p:ph type="body" sz="quarter" idx="10"/>
          </p:nvPr>
        </p:nvSpPr>
        <p:spPr/>
        <p:txBody>
          <a:bodyPr/>
          <a:lstStyle/>
          <a:p>
            <a:r>
              <a:rPr lang="en-US" dirty="0"/>
              <a:t>Many sources can cause exception or interrupt</a:t>
            </a:r>
          </a:p>
          <a:p>
            <a:r>
              <a:rPr lang="en-US" dirty="0"/>
              <a:t>GIC controls IRQ (interrupt) or FIQ (fast interrupt)</a:t>
            </a:r>
          </a:p>
          <a:p>
            <a:r>
              <a:rPr lang="en-US" dirty="0"/>
              <a:t>The appropriate exception vector is called by GIC</a:t>
            </a:r>
          </a:p>
          <a:p>
            <a:r>
              <a:rPr lang="en-US" dirty="0"/>
              <a:t>ARM CPU calls GIC handler when IRQ occurs</a:t>
            </a:r>
          </a:p>
          <a:p>
            <a:endParaRPr lang="en-US" dirty="0"/>
          </a:p>
        </p:txBody>
      </p:sp>
      <p:grpSp>
        <p:nvGrpSpPr>
          <p:cNvPr id="18" name="Group 17">
            <a:extLst>
              <a:ext uri="{FF2B5EF4-FFF2-40B4-BE49-F238E27FC236}">
                <a16:creationId xmlns:a16="http://schemas.microsoft.com/office/drawing/2014/main" id="{8B22DFB6-DE9F-4614-9E76-6C957B22CE70}"/>
              </a:ext>
            </a:extLst>
          </p:cNvPr>
          <p:cNvGrpSpPr/>
          <p:nvPr/>
        </p:nvGrpSpPr>
        <p:grpSpPr>
          <a:xfrm>
            <a:off x="1035845" y="2191907"/>
            <a:ext cx="7148510" cy="4451579"/>
            <a:chOff x="1268132" y="2563404"/>
            <a:chExt cx="7148510" cy="4451579"/>
          </a:xfrm>
        </p:grpSpPr>
        <p:grpSp>
          <p:nvGrpSpPr>
            <p:cNvPr id="16" name="Group 15">
              <a:extLst>
                <a:ext uri="{FF2B5EF4-FFF2-40B4-BE49-F238E27FC236}">
                  <a16:creationId xmlns:a16="http://schemas.microsoft.com/office/drawing/2014/main" id="{AC2ECC46-2771-4BD9-8442-C57A63132DC7}"/>
                </a:ext>
              </a:extLst>
            </p:cNvPr>
            <p:cNvGrpSpPr/>
            <p:nvPr/>
          </p:nvGrpSpPr>
          <p:grpSpPr>
            <a:xfrm>
              <a:off x="1268132" y="2615382"/>
              <a:ext cx="7148510" cy="4399601"/>
              <a:chOff x="1268132" y="2615382"/>
              <a:chExt cx="7148510" cy="4399601"/>
            </a:xfrm>
          </p:grpSpPr>
          <p:pic>
            <p:nvPicPr>
              <p:cNvPr id="12" name="Picture 11">
                <a:extLst>
                  <a:ext uri="{FF2B5EF4-FFF2-40B4-BE49-F238E27FC236}">
                    <a16:creationId xmlns:a16="http://schemas.microsoft.com/office/drawing/2014/main" id="{8E67989F-EB7C-4653-9E82-32DA71F3C577}"/>
                  </a:ext>
                </a:extLst>
              </p:cNvPr>
              <p:cNvPicPr>
                <a:picLocks noChangeAspect="1"/>
              </p:cNvPicPr>
              <p:nvPr/>
            </p:nvPicPr>
            <p:blipFill>
              <a:blip r:embed="rId2"/>
              <a:stretch>
                <a:fillRect/>
              </a:stretch>
            </p:blipFill>
            <p:spPr>
              <a:xfrm>
                <a:off x="1268132" y="2615382"/>
                <a:ext cx="7148510" cy="4174130"/>
              </a:xfrm>
              <a:prstGeom prst="rect">
                <a:avLst/>
              </a:prstGeom>
            </p:spPr>
          </p:pic>
          <p:sp>
            <p:nvSpPr>
              <p:cNvPr id="11" name="TextBox 10">
                <a:extLst>
                  <a:ext uri="{FF2B5EF4-FFF2-40B4-BE49-F238E27FC236}">
                    <a16:creationId xmlns:a16="http://schemas.microsoft.com/office/drawing/2014/main" id="{FB28404D-7DED-49EE-8F58-9EE6DDDE8254}"/>
                  </a:ext>
                </a:extLst>
              </p:cNvPr>
              <p:cNvSpPr txBox="1"/>
              <p:nvPr/>
            </p:nvSpPr>
            <p:spPr>
              <a:xfrm>
                <a:off x="1984887" y="6752098"/>
                <a:ext cx="3958713" cy="262885"/>
              </a:xfrm>
              <a:prstGeom prst="rect">
                <a:avLst/>
              </a:prstGeom>
              <a:noFill/>
            </p:spPr>
            <p:txBody>
              <a:bodyPr wrap="square" rtlCol="0">
                <a:spAutoFit/>
              </a:bodyPr>
              <a:lstStyle/>
              <a:p>
                <a:pPr lvl="0">
                  <a:buNone/>
                </a:pPr>
                <a:r>
                  <a:rPr lang="en-GB" sz="1100" dirty="0">
                    <a:solidFill>
                      <a:srgbClr val="0070C0"/>
                    </a:solidFill>
                    <a:effectLst/>
                  </a:rPr>
                  <a:t>From </a:t>
                </a:r>
                <a:r>
                  <a:rPr lang="en-GB" sz="1100" dirty="0">
                    <a:solidFill>
                      <a:srgbClr val="0070C0"/>
                    </a:solidFill>
                    <a:effectLst/>
                    <a:hlinkClick r:id="rId3"/>
                  </a:rPr>
                  <a:t>www.realdigitial.org</a:t>
                </a:r>
                <a:r>
                  <a:rPr lang="en-GB" sz="1100" dirty="0">
                    <a:solidFill>
                      <a:srgbClr val="0070C0"/>
                    </a:solidFill>
                    <a:effectLst/>
                  </a:rPr>
                  <a:t> – zynq/ARM Interrupt Controller </a:t>
                </a:r>
                <a:endParaRPr lang="en-US" sz="1100" dirty="0">
                  <a:solidFill>
                    <a:srgbClr val="0070C0"/>
                  </a:solidFill>
                  <a:effectLst/>
                </a:endParaRPr>
              </a:p>
            </p:txBody>
          </p:sp>
        </p:grpSp>
        <p:sp>
          <p:nvSpPr>
            <p:cNvPr id="17" name="TextBox 16">
              <a:extLst>
                <a:ext uri="{FF2B5EF4-FFF2-40B4-BE49-F238E27FC236}">
                  <a16:creationId xmlns:a16="http://schemas.microsoft.com/office/drawing/2014/main" id="{289FA9C9-8A69-4267-8D91-A846A4094BD7}"/>
                </a:ext>
              </a:extLst>
            </p:cNvPr>
            <p:cNvSpPr txBox="1"/>
            <p:nvPr/>
          </p:nvSpPr>
          <p:spPr>
            <a:xfrm>
              <a:off x="1524000" y="2563404"/>
              <a:ext cx="3733800" cy="338554"/>
            </a:xfrm>
            <a:prstGeom prst="rect">
              <a:avLst/>
            </a:prstGeom>
            <a:noFill/>
          </p:spPr>
          <p:txBody>
            <a:bodyPr wrap="square" rtlCol="0">
              <a:spAutoFit/>
            </a:bodyPr>
            <a:lstStyle/>
            <a:p>
              <a:pPr>
                <a:buNone/>
              </a:pPr>
              <a:r>
                <a:rPr lang="en-US" sz="1600" dirty="0">
                  <a:solidFill>
                    <a:srgbClr val="C00000"/>
                  </a:solidFill>
                  <a:effectLst/>
                </a:rPr>
                <a:t>Level 3    </a:t>
              </a:r>
              <a:r>
                <a:rPr lang="en-US" sz="1600" dirty="0">
                  <a:solidFill>
                    <a:srgbClr val="C00000"/>
                  </a:solidFill>
                  <a:effectLst/>
                  <a:sym typeface="Symbol" panose="05050102010706020507" pitchFamily="18" charset="2"/>
                </a:rPr>
                <a:t></a:t>
              </a:r>
              <a:r>
                <a:rPr lang="en-US" sz="1600" dirty="0">
                  <a:solidFill>
                    <a:srgbClr val="C00000"/>
                  </a:solidFill>
                  <a:effectLst/>
                </a:rPr>
                <a:t>    Level 2    </a:t>
              </a:r>
              <a:r>
                <a:rPr lang="en-US" sz="1600" dirty="0">
                  <a:solidFill>
                    <a:srgbClr val="C00000"/>
                  </a:solidFill>
                  <a:effectLst/>
                  <a:sym typeface="Symbol" panose="05050102010706020507" pitchFamily="18" charset="2"/>
                </a:rPr>
                <a:t></a:t>
              </a:r>
              <a:r>
                <a:rPr lang="en-US" sz="1600" dirty="0">
                  <a:solidFill>
                    <a:srgbClr val="C00000"/>
                  </a:solidFill>
                  <a:effectLst/>
                </a:rPr>
                <a:t>      Level 1</a:t>
              </a:r>
            </a:p>
          </p:txBody>
        </p:sp>
      </p:grpSp>
    </p:spTree>
    <p:extLst>
      <p:ext uri="{BB962C8B-B14F-4D97-AF65-F5344CB8AC3E}">
        <p14:creationId xmlns:p14="http://schemas.microsoft.com/office/powerpoint/2010/main" val="656345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Sources Controlled by GIC: 16+44+16+5=81</a:t>
            </a:r>
          </a:p>
        </p:txBody>
      </p:sp>
      <p:sp>
        <p:nvSpPr>
          <p:cNvPr id="3" name="Text Placeholder 2"/>
          <p:cNvSpPr>
            <a:spLocks noGrp="1"/>
          </p:cNvSpPr>
          <p:nvPr>
            <p:ph type="body" sz="quarter" idx="10"/>
          </p:nvPr>
        </p:nvSpPr>
        <p:spPr/>
        <p:txBody>
          <a:bodyPr/>
          <a:lstStyle/>
          <a:p>
            <a:r>
              <a:rPr lang="en-US" dirty="0"/>
              <a:t>16 Software-generated interrupts</a:t>
            </a:r>
          </a:p>
          <a:p>
            <a:pPr lvl="1"/>
            <a:r>
              <a:rPr lang="en-US" dirty="0"/>
              <a:t>16 such interrupts for each processor. They can interrupt one or both of the Zynq SoC’s ARM® Cortex™-A9 processor cores.</a:t>
            </a:r>
          </a:p>
          <a:p>
            <a:r>
              <a:rPr lang="en-US" dirty="0"/>
              <a:t>60 Shared peripheral interrupts</a:t>
            </a:r>
          </a:p>
          <a:p>
            <a:pPr lvl="1"/>
            <a:r>
              <a:rPr lang="en-US" dirty="0"/>
              <a:t>60 interrupts can come from the I/O peripherals, or to and from the programmable logic (PL) side of the device. They are shared between the Zynq SoC’s two CPUs.</a:t>
            </a:r>
          </a:p>
          <a:p>
            <a:pPr lvl="1"/>
            <a:r>
              <a:rPr lang="en-US" dirty="0"/>
              <a:t>44 interrupts can be routed to either CPU from the I/O peripherals.</a:t>
            </a:r>
          </a:p>
          <a:p>
            <a:pPr lvl="1"/>
            <a:r>
              <a:rPr lang="en-US" dirty="0"/>
              <a:t>16 interrupts can be routed from the PL.</a:t>
            </a:r>
          </a:p>
          <a:p>
            <a:r>
              <a:rPr lang="en-US" dirty="0"/>
              <a:t>5 Private peripheral interrupts</a:t>
            </a:r>
          </a:p>
          <a:p>
            <a:pPr lvl="1"/>
            <a:r>
              <a:rPr lang="en-US" dirty="0"/>
              <a:t>5 interrupts in this category are private to each CPU—for example CPU timer, CPU watchdog timer and dedicated PL-to-CPU interrupt.</a:t>
            </a:r>
          </a:p>
        </p:txBody>
      </p:sp>
      <p:sp>
        <p:nvSpPr>
          <p:cNvPr id="5" name="TextBox 4"/>
          <p:cNvSpPr txBox="1"/>
          <p:nvPr/>
        </p:nvSpPr>
        <p:spPr>
          <a:xfrm>
            <a:off x="5105400" y="5962079"/>
            <a:ext cx="3886200" cy="261610"/>
          </a:xfrm>
          <a:prstGeom prst="rect">
            <a:avLst/>
          </a:prstGeom>
          <a:noFill/>
        </p:spPr>
        <p:txBody>
          <a:bodyPr wrap="square" rtlCol="0">
            <a:spAutoFit/>
          </a:bodyPr>
          <a:lstStyle/>
          <a:p>
            <a:pPr lvl="0">
              <a:buNone/>
            </a:pPr>
            <a:r>
              <a:rPr lang="en-GB" sz="1100" dirty="0">
                <a:solidFill>
                  <a:srgbClr val="0070C0"/>
                </a:solidFill>
                <a:effectLst/>
              </a:rPr>
              <a:t>How to </a:t>
            </a:r>
            <a:r>
              <a:rPr lang="en-GB" sz="1100" i="1" dirty="0">
                <a:solidFill>
                  <a:srgbClr val="0070C0"/>
                </a:solidFill>
                <a:effectLst/>
              </a:rPr>
              <a:t>Use Interrupts</a:t>
            </a:r>
            <a:r>
              <a:rPr lang="en-GB" sz="1100" dirty="0">
                <a:solidFill>
                  <a:srgbClr val="0070C0"/>
                </a:solidFill>
                <a:effectLst/>
              </a:rPr>
              <a:t> on the Zynq SoC, Xcell Journal 87</a:t>
            </a:r>
            <a:endParaRPr lang="en-US" sz="1100" dirty="0">
              <a:solidFill>
                <a:srgbClr val="0070C0"/>
              </a:solidFill>
              <a:effectLst/>
            </a:endParaRPr>
          </a:p>
        </p:txBody>
      </p:sp>
    </p:spTree>
    <p:extLst>
      <p:ext uri="{BB962C8B-B14F-4D97-AF65-F5344CB8AC3E}">
        <p14:creationId xmlns:p14="http://schemas.microsoft.com/office/powerpoint/2010/main" val="3346207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95600" y="6412756"/>
            <a:ext cx="3810000" cy="261610"/>
          </a:xfrm>
          <a:prstGeom prst="rect">
            <a:avLst/>
          </a:prstGeom>
          <a:noFill/>
        </p:spPr>
        <p:txBody>
          <a:bodyPr wrap="square" rtlCol="0">
            <a:spAutoFit/>
          </a:bodyPr>
          <a:lstStyle/>
          <a:p>
            <a:pPr lvl="0">
              <a:buNone/>
            </a:pPr>
            <a:r>
              <a:rPr lang="en-GB" sz="1100" dirty="0">
                <a:solidFill>
                  <a:srgbClr val="0070C0"/>
                </a:solidFill>
                <a:effectLst/>
              </a:rPr>
              <a:t>How to </a:t>
            </a:r>
            <a:r>
              <a:rPr lang="en-GB" sz="1100" i="1" dirty="0">
                <a:solidFill>
                  <a:srgbClr val="0070C0"/>
                </a:solidFill>
                <a:effectLst/>
              </a:rPr>
              <a:t>Use Interrupts</a:t>
            </a:r>
            <a:r>
              <a:rPr lang="en-GB" sz="1100" dirty="0">
                <a:solidFill>
                  <a:srgbClr val="0070C0"/>
                </a:solidFill>
                <a:effectLst/>
              </a:rPr>
              <a:t> on the Zynq SoC, Xcell Journal 87</a:t>
            </a:r>
            <a:endParaRPr lang="en-US" sz="1100" dirty="0">
              <a:solidFill>
                <a:srgbClr val="0070C0"/>
              </a:solidFill>
              <a:effectLst/>
            </a:endParaRPr>
          </a:p>
        </p:txBody>
      </p:sp>
      <p:sp>
        <p:nvSpPr>
          <p:cNvPr id="2" name="Title 1">
            <a:extLst>
              <a:ext uri="{FF2B5EF4-FFF2-40B4-BE49-F238E27FC236}">
                <a16:creationId xmlns:a16="http://schemas.microsoft.com/office/drawing/2014/main" id="{4207B4EC-406E-413E-AD8B-DB9362CF7E1D}"/>
              </a:ext>
            </a:extLst>
          </p:cNvPr>
          <p:cNvSpPr>
            <a:spLocks noGrp="1"/>
          </p:cNvSpPr>
          <p:nvPr>
            <p:ph type="title"/>
          </p:nvPr>
        </p:nvSpPr>
        <p:spPr/>
        <p:txBody>
          <a:bodyPr/>
          <a:lstStyle/>
          <a:p>
            <a:r>
              <a:rPr lang="en-US" dirty="0"/>
              <a:t>Interrupt Sources Shown in Interrupts Menu on Zynq7 PS  </a:t>
            </a:r>
          </a:p>
        </p:txBody>
      </p:sp>
      <p:sp>
        <p:nvSpPr>
          <p:cNvPr id="7" name="Text Placeholder 6">
            <a:extLst>
              <a:ext uri="{FF2B5EF4-FFF2-40B4-BE49-F238E27FC236}">
                <a16:creationId xmlns:a16="http://schemas.microsoft.com/office/drawing/2014/main" id="{50CB0881-943A-4E48-A8A3-24C7A4F3658B}"/>
              </a:ext>
            </a:extLst>
          </p:cNvPr>
          <p:cNvSpPr>
            <a:spLocks noGrp="1"/>
          </p:cNvSpPr>
          <p:nvPr>
            <p:ph type="body" sz="quarter" idx="10"/>
          </p:nvPr>
        </p:nvSpPr>
        <p:spPr/>
        <p:txBody>
          <a:bodyPr/>
          <a:lstStyle/>
          <a:p>
            <a:endParaRPr lang="en-US" dirty="0"/>
          </a:p>
        </p:txBody>
      </p:sp>
      <p:pic>
        <p:nvPicPr>
          <p:cNvPr id="3" name="Picture 2">
            <a:extLst>
              <a:ext uri="{FF2B5EF4-FFF2-40B4-BE49-F238E27FC236}">
                <a16:creationId xmlns:a16="http://schemas.microsoft.com/office/drawing/2014/main" id="{9ECB925A-1B38-4681-8D67-A1F4025DBCF9}"/>
              </a:ext>
            </a:extLst>
          </p:cNvPr>
          <p:cNvPicPr>
            <a:picLocks noChangeAspect="1"/>
          </p:cNvPicPr>
          <p:nvPr/>
        </p:nvPicPr>
        <p:blipFill>
          <a:blip r:embed="rId3"/>
          <a:stretch>
            <a:fillRect/>
          </a:stretch>
        </p:blipFill>
        <p:spPr>
          <a:xfrm>
            <a:off x="304800" y="523466"/>
            <a:ext cx="8686800" cy="5811067"/>
          </a:xfrm>
          <a:prstGeom prst="rect">
            <a:avLst/>
          </a:prstGeom>
        </p:spPr>
      </p:pic>
    </p:spTree>
    <p:extLst>
      <p:ext uri="{BB962C8B-B14F-4D97-AF65-F5344CB8AC3E}">
        <p14:creationId xmlns:p14="http://schemas.microsoft.com/office/powerpoint/2010/main" val="2389338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B4EC-406E-413E-AD8B-DB9362CF7E1D}"/>
              </a:ext>
            </a:extLst>
          </p:cNvPr>
          <p:cNvSpPr>
            <a:spLocks noGrp="1"/>
          </p:cNvSpPr>
          <p:nvPr>
            <p:ph type="title"/>
          </p:nvPr>
        </p:nvSpPr>
        <p:spPr/>
        <p:txBody>
          <a:bodyPr/>
          <a:lstStyle/>
          <a:p>
            <a:r>
              <a:rPr lang="en-US" dirty="0"/>
              <a:t>Level 1: Exception (Interrupt) Vector Table of Cortex A9 Core</a:t>
            </a:r>
          </a:p>
        </p:txBody>
      </p:sp>
      <p:sp>
        <p:nvSpPr>
          <p:cNvPr id="6" name="Text Placeholder 5">
            <a:extLst>
              <a:ext uri="{FF2B5EF4-FFF2-40B4-BE49-F238E27FC236}">
                <a16:creationId xmlns:a16="http://schemas.microsoft.com/office/drawing/2014/main" id="{A2DC9E5A-3EF0-45EE-A390-E7F736DDA01B}"/>
              </a:ext>
            </a:extLst>
          </p:cNvPr>
          <p:cNvSpPr>
            <a:spLocks noGrp="1"/>
          </p:cNvSpPr>
          <p:nvPr>
            <p:ph type="body" sz="quarter" idx="10"/>
          </p:nvPr>
        </p:nvSpPr>
        <p:spPr/>
        <p:txBody>
          <a:bodyPr/>
          <a:lstStyle/>
          <a:p>
            <a:r>
              <a:rPr lang="en-US" dirty="0"/>
              <a:t>Cortex A9 Core CPU has eight exception vectors as follows.</a:t>
            </a:r>
          </a:p>
          <a:p>
            <a:r>
              <a:rPr lang="en-US" dirty="0"/>
              <a:t>The vectors are the starting address of exception handlers</a:t>
            </a:r>
          </a:p>
          <a:p>
            <a:r>
              <a:rPr lang="en-US" dirty="0"/>
              <a:t>There is one IRQ vector and one FIQ (fast interrupt) vector</a:t>
            </a:r>
          </a:p>
          <a:p>
            <a:r>
              <a:rPr lang="en-US" dirty="0"/>
              <a:t>When an IRQ occurs, its handler is called.</a:t>
            </a:r>
          </a:p>
          <a:p>
            <a:r>
              <a:rPr lang="en-US" dirty="0"/>
              <a:t>In xil_exception.h, IRQ is defined as follow.</a:t>
            </a:r>
          </a:p>
          <a:p>
            <a:pPr lvl="1"/>
            <a:r>
              <a:rPr lang="en-US" dirty="0"/>
              <a:t>#define XIL_EXCEPTION_ID_IRQ_INT 5U</a:t>
            </a:r>
          </a:p>
          <a:p>
            <a:pPr lvl="1"/>
            <a:r>
              <a:rPr lang="en-US" dirty="0"/>
              <a:t>Xil_ExceptionRegisterHandler(5, </a:t>
            </a:r>
            <a:r>
              <a:rPr lang="en-US" b="1" dirty="0"/>
              <a:t>My_IRQ_Handler</a:t>
            </a:r>
            <a:r>
              <a:rPr lang="en-US" dirty="0"/>
              <a:t>, NULL);</a:t>
            </a:r>
          </a:p>
          <a:p>
            <a:r>
              <a:rPr lang="en-US" dirty="0"/>
              <a:t>GIC handler is called as IRQ handler</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E13C8E3A-77DE-40CB-8EE8-16EE7D538369}"/>
              </a:ext>
            </a:extLst>
          </p:cNvPr>
          <p:cNvPicPr>
            <a:picLocks noChangeAspect="1"/>
          </p:cNvPicPr>
          <p:nvPr/>
        </p:nvPicPr>
        <p:blipFill>
          <a:blip r:embed="rId3"/>
          <a:stretch>
            <a:fillRect/>
          </a:stretch>
        </p:blipFill>
        <p:spPr>
          <a:xfrm>
            <a:off x="5142474" y="3801331"/>
            <a:ext cx="3772926" cy="2429730"/>
          </a:xfrm>
          <a:prstGeom prst="rect">
            <a:avLst/>
          </a:prstGeom>
        </p:spPr>
      </p:pic>
      <p:sp>
        <p:nvSpPr>
          <p:cNvPr id="7" name="TextBox 6">
            <a:extLst>
              <a:ext uri="{FF2B5EF4-FFF2-40B4-BE49-F238E27FC236}">
                <a16:creationId xmlns:a16="http://schemas.microsoft.com/office/drawing/2014/main" id="{91EBB429-68AB-4DC8-A9C8-18978CB7A16F}"/>
              </a:ext>
            </a:extLst>
          </p:cNvPr>
          <p:cNvSpPr txBox="1"/>
          <p:nvPr/>
        </p:nvSpPr>
        <p:spPr>
          <a:xfrm>
            <a:off x="381000" y="6214359"/>
            <a:ext cx="3958713" cy="261610"/>
          </a:xfrm>
          <a:prstGeom prst="rect">
            <a:avLst/>
          </a:prstGeom>
          <a:noFill/>
        </p:spPr>
        <p:txBody>
          <a:bodyPr wrap="square" rtlCol="0">
            <a:spAutoFit/>
          </a:bodyPr>
          <a:lstStyle/>
          <a:p>
            <a:pPr lvl="0">
              <a:buNone/>
            </a:pPr>
            <a:r>
              <a:rPr lang="en-GB" sz="1100" dirty="0">
                <a:solidFill>
                  <a:srgbClr val="0070C0"/>
                </a:solidFill>
                <a:effectLst/>
              </a:rPr>
              <a:t>From </a:t>
            </a:r>
            <a:r>
              <a:rPr lang="en-GB" sz="1100" dirty="0">
                <a:solidFill>
                  <a:srgbClr val="0070C0"/>
                </a:solidFill>
                <a:effectLst/>
                <a:hlinkClick r:id="rId4"/>
              </a:rPr>
              <a:t>www.realdigitial.org</a:t>
            </a:r>
            <a:r>
              <a:rPr lang="en-GB" sz="1100" dirty="0">
                <a:solidFill>
                  <a:srgbClr val="0070C0"/>
                </a:solidFill>
                <a:effectLst/>
              </a:rPr>
              <a:t> – zynq/ARM Interrupt Controller </a:t>
            </a:r>
            <a:endParaRPr lang="en-US" sz="1100" dirty="0">
              <a:solidFill>
                <a:srgbClr val="0070C0"/>
              </a:solidFill>
              <a:effectLst/>
            </a:endParaRPr>
          </a:p>
        </p:txBody>
      </p:sp>
      <p:sp>
        <p:nvSpPr>
          <p:cNvPr id="8" name="TextBox 7">
            <a:extLst>
              <a:ext uri="{FF2B5EF4-FFF2-40B4-BE49-F238E27FC236}">
                <a16:creationId xmlns:a16="http://schemas.microsoft.com/office/drawing/2014/main" id="{94CBF32E-9F6E-47EC-9949-75018AAAFF41}"/>
              </a:ext>
            </a:extLst>
          </p:cNvPr>
          <p:cNvSpPr txBox="1"/>
          <p:nvPr/>
        </p:nvSpPr>
        <p:spPr>
          <a:xfrm>
            <a:off x="304800" y="3429000"/>
            <a:ext cx="5486400" cy="1341906"/>
          </a:xfrm>
          <a:prstGeom prst="rect">
            <a:avLst/>
          </a:prstGeom>
          <a:noFill/>
        </p:spPr>
        <p:txBody>
          <a:bodyPr wrap="square" rtlCol="0">
            <a:spAutoFit/>
          </a:bodyPr>
          <a:lstStyle/>
          <a:p>
            <a:pPr>
              <a:buNone/>
            </a:pPr>
            <a:r>
              <a:rPr lang="en-US" sz="1400" dirty="0">
                <a:solidFill>
                  <a:srgbClr val="002060"/>
                </a:solidFill>
                <a:effectLst/>
              </a:rPr>
              <a:t>#define XIL_EXCEPTION_ID_INT    XIL_EXCEPTION_ID_IRQ_INT</a:t>
            </a:r>
          </a:p>
          <a:p>
            <a:pPr>
              <a:buNone/>
            </a:pPr>
            <a:endParaRPr lang="en-US" sz="1400" dirty="0">
              <a:solidFill>
                <a:srgbClr val="002060"/>
              </a:solidFill>
              <a:effectLst/>
            </a:endParaRPr>
          </a:p>
          <a:p>
            <a:pPr>
              <a:buNone/>
            </a:pPr>
            <a:r>
              <a:rPr lang="en-US" sz="1400" dirty="0">
                <a:solidFill>
                  <a:srgbClr val="002060"/>
                </a:solidFill>
                <a:effectLst/>
              </a:rPr>
              <a:t>Xil_ExceptionRegisterHandler(XIL_EXCEPTION_ID_INT,</a:t>
            </a:r>
          </a:p>
          <a:p>
            <a:pPr>
              <a:buNone/>
            </a:pPr>
            <a:r>
              <a:rPr lang="en-US" sz="1400" dirty="0">
                <a:solidFill>
                  <a:srgbClr val="002060"/>
                </a:solidFill>
                <a:effectLst/>
              </a:rPr>
              <a:t>      (Xil_ExceptionHandler) XScuGic_InterruptHandler,</a:t>
            </a:r>
          </a:p>
          <a:p>
            <a:pPr>
              <a:buNone/>
            </a:pPr>
            <a:r>
              <a:rPr lang="en-US" sz="1400" dirty="0">
                <a:solidFill>
                  <a:srgbClr val="002060"/>
                </a:solidFill>
                <a:effectLst/>
              </a:rPr>
              <a:t>      XScuGicInstancePtr);</a:t>
            </a:r>
          </a:p>
        </p:txBody>
      </p:sp>
    </p:spTree>
    <p:extLst>
      <p:ext uri="{BB962C8B-B14F-4D97-AF65-F5344CB8AC3E}">
        <p14:creationId xmlns:p14="http://schemas.microsoft.com/office/powerpoint/2010/main" val="2132339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1: Interrupt Configuration for A9 Core in xil_exception.h</a:t>
            </a:r>
          </a:p>
        </p:txBody>
      </p:sp>
      <p:sp>
        <p:nvSpPr>
          <p:cNvPr id="3" name="Text Placeholder 2"/>
          <p:cNvSpPr>
            <a:spLocks noGrp="1"/>
          </p:cNvSpPr>
          <p:nvPr>
            <p:ph type="body" sz="quarter" idx="10"/>
          </p:nvPr>
        </p:nvSpPr>
        <p:spPr/>
        <p:txBody>
          <a:bodyPr/>
          <a:lstStyle/>
          <a:p>
            <a:r>
              <a:rPr lang="en-US" dirty="0"/>
              <a:t>Cortex A9 Core interrupt table stores 8 interrupt handlers</a:t>
            </a:r>
          </a:p>
          <a:p>
            <a:r>
              <a:rPr lang="en-US" dirty="0"/>
              <a:t>extern void Xil_ExceptionRegisterHandler(u32 id, Xil_ExceptionHandler handler, void *data);</a:t>
            </a:r>
          </a:p>
          <a:p>
            <a:pPr lvl="1"/>
            <a:r>
              <a:rPr lang="en-US" dirty="0"/>
              <a:t>Install handler for id</a:t>
            </a:r>
          </a:p>
          <a:p>
            <a:r>
              <a:rPr lang="en-US" dirty="0"/>
              <a:t>extern void Xil_ExceptionRemoveHandler(u32 id);</a:t>
            </a:r>
          </a:p>
          <a:p>
            <a:r>
              <a:rPr lang="en-US" dirty="0"/>
              <a:t>extern void Xil_ExceptionInit(void);</a:t>
            </a:r>
          </a:p>
          <a:p>
            <a:r>
              <a:rPr lang="en-US" dirty="0"/>
              <a:t>extern void Xil_DataAbortHandler(void *CallBackRef);</a:t>
            </a:r>
          </a:p>
          <a:p>
            <a:r>
              <a:rPr lang="en-US" dirty="0"/>
              <a:t>extern void Xil_PrefetchAbortHandler(void *CallBackRef);</a:t>
            </a:r>
          </a:p>
          <a:p>
            <a:r>
              <a:rPr lang="en-US" dirty="0"/>
              <a:t>Xil_exception.h defines 9 interrupt IDs</a:t>
            </a:r>
          </a:p>
          <a:p>
            <a:endParaRPr lang="en-US" dirty="0"/>
          </a:p>
        </p:txBody>
      </p:sp>
      <p:sp>
        <p:nvSpPr>
          <p:cNvPr id="4" name="TextBox 3"/>
          <p:cNvSpPr txBox="1"/>
          <p:nvPr/>
        </p:nvSpPr>
        <p:spPr>
          <a:xfrm>
            <a:off x="304800" y="6226286"/>
            <a:ext cx="4191000" cy="246221"/>
          </a:xfrm>
          <a:prstGeom prst="rect">
            <a:avLst/>
          </a:prstGeom>
          <a:noFill/>
        </p:spPr>
        <p:txBody>
          <a:bodyPr wrap="square" rtlCol="0">
            <a:spAutoFit/>
          </a:bodyPr>
          <a:lstStyle/>
          <a:p>
            <a:pPr>
              <a:buNone/>
            </a:pPr>
            <a:r>
              <a:rPr lang="en-US" sz="1000" dirty="0">
                <a:solidFill>
                  <a:srgbClr val="0070C0"/>
                </a:solidFill>
                <a:effectLst/>
              </a:rPr>
              <a:t>Altera: Using the ARM Generic Interrupt Controller For Quartus II 14.0</a:t>
            </a:r>
          </a:p>
        </p:txBody>
      </p:sp>
      <p:pic>
        <p:nvPicPr>
          <p:cNvPr id="5" name="Picture 4">
            <a:extLst>
              <a:ext uri="{FF2B5EF4-FFF2-40B4-BE49-F238E27FC236}">
                <a16:creationId xmlns:a16="http://schemas.microsoft.com/office/drawing/2014/main" id="{FB62441B-19C2-4AA9-A5E6-CDE94C1A9F8D}"/>
              </a:ext>
            </a:extLst>
          </p:cNvPr>
          <p:cNvPicPr>
            <a:picLocks noChangeAspect="1"/>
          </p:cNvPicPr>
          <p:nvPr/>
        </p:nvPicPr>
        <p:blipFill>
          <a:blip r:embed="rId2"/>
          <a:stretch>
            <a:fillRect/>
          </a:stretch>
        </p:blipFill>
        <p:spPr>
          <a:xfrm>
            <a:off x="3718076" y="3657600"/>
            <a:ext cx="5121124" cy="2209800"/>
          </a:xfrm>
          <a:prstGeom prst="rect">
            <a:avLst/>
          </a:prstGeom>
        </p:spPr>
      </p:pic>
    </p:spTree>
    <p:extLst>
      <p:ext uri="{BB962C8B-B14F-4D97-AF65-F5344CB8AC3E}">
        <p14:creationId xmlns:p14="http://schemas.microsoft.com/office/powerpoint/2010/main" val="4239200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2: Generic Interrupt Controller</a:t>
            </a:r>
          </a:p>
        </p:txBody>
      </p:sp>
      <p:sp>
        <p:nvSpPr>
          <p:cNvPr id="5" name="Text Placeholder 4">
            <a:extLst>
              <a:ext uri="{FF2B5EF4-FFF2-40B4-BE49-F238E27FC236}">
                <a16:creationId xmlns:a16="http://schemas.microsoft.com/office/drawing/2014/main" id="{3E37E851-6775-4111-95FB-2A9089A843CA}"/>
              </a:ext>
            </a:extLst>
          </p:cNvPr>
          <p:cNvSpPr>
            <a:spLocks noGrp="1"/>
          </p:cNvSpPr>
          <p:nvPr>
            <p:ph type="body" sz="quarter" idx="10"/>
          </p:nvPr>
        </p:nvSpPr>
        <p:spPr/>
        <p:txBody>
          <a:bodyPr/>
          <a:lstStyle/>
          <a:p>
            <a:r>
              <a:rPr lang="en-US" dirty="0"/>
              <a:t>GIC sits between interrupt sources and ARM CPU</a:t>
            </a:r>
          </a:p>
          <a:p>
            <a:r>
              <a:rPr lang="en-US" dirty="0"/>
              <a:t>GIC Distributor receives IRQ signals from I/O peripherals</a:t>
            </a:r>
          </a:p>
          <a:p>
            <a:r>
              <a:rPr lang="en-US" dirty="0"/>
              <a:t>GIC CPU Interface sends IRQ request to ARM A9 CPU and stores source of interrupt</a:t>
            </a:r>
          </a:p>
          <a:p>
            <a:pPr lvl="1"/>
            <a:r>
              <a:rPr lang="en-US" dirty="0"/>
              <a:t>The CPU needs to read Interrupt Acknowledge Register to find the source ID</a:t>
            </a:r>
          </a:p>
          <a:p>
            <a:r>
              <a:rPr lang="en-US" dirty="0"/>
              <a:t>A private peripheral interrupt (PPI) or a software generated interrupt (SGI) can only be served by a single CPU</a:t>
            </a:r>
          </a:p>
          <a:p>
            <a:r>
              <a:rPr lang="en-US" dirty="0"/>
              <a:t>A shared peripheral interrupt (SPI) can be served by more than one CPU</a:t>
            </a:r>
          </a:p>
          <a:p>
            <a:r>
              <a:rPr lang="en-US" dirty="0"/>
              <a:t>GIC’s Interrupt Handler can also</a:t>
            </a:r>
            <a:br>
              <a:rPr lang="en-US" dirty="0"/>
            </a:br>
            <a:r>
              <a:rPr lang="en-US" dirty="0"/>
              <a:t>be used directly to serve interrupts</a:t>
            </a:r>
          </a:p>
        </p:txBody>
      </p:sp>
      <p:sp>
        <p:nvSpPr>
          <p:cNvPr id="7" name="TextBox 6">
            <a:extLst>
              <a:ext uri="{FF2B5EF4-FFF2-40B4-BE49-F238E27FC236}">
                <a16:creationId xmlns:a16="http://schemas.microsoft.com/office/drawing/2014/main" id="{C2FE49A0-E03A-4F38-A2F6-4628D79DD5BA}"/>
              </a:ext>
            </a:extLst>
          </p:cNvPr>
          <p:cNvSpPr txBox="1"/>
          <p:nvPr/>
        </p:nvSpPr>
        <p:spPr>
          <a:xfrm>
            <a:off x="2133600" y="6248399"/>
            <a:ext cx="4191000" cy="246221"/>
          </a:xfrm>
          <a:prstGeom prst="rect">
            <a:avLst/>
          </a:prstGeom>
          <a:noFill/>
        </p:spPr>
        <p:txBody>
          <a:bodyPr wrap="square" rtlCol="0">
            <a:spAutoFit/>
          </a:bodyPr>
          <a:lstStyle/>
          <a:p>
            <a:pPr>
              <a:buNone/>
            </a:pPr>
            <a:r>
              <a:rPr lang="en-US" sz="1000" dirty="0">
                <a:solidFill>
                  <a:srgbClr val="0070C0"/>
                </a:solidFill>
                <a:effectLst/>
              </a:rPr>
              <a:t>Altera: Using the ARM Generic Interrupt Controller For Quartus II 14.0</a:t>
            </a:r>
          </a:p>
        </p:txBody>
      </p:sp>
      <p:pic>
        <p:nvPicPr>
          <p:cNvPr id="8" name="Picture 7">
            <a:extLst>
              <a:ext uri="{FF2B5EF4-FFF2-40B4-BE49-F238E27FC236}">
                <a16:creationId xmlns:a16="http://schemas.microsoft.com/office/drawing/2014/main" id="{4D72E7BE-B819-41B6-B6B5-63D48E5BB859}"/>
              </a:ext>
            </a:extLst>
          </p:cNvPr>
          <p:cNvPicPr>
            <a:picLocks noChangeAspect="1"/>
          </p:cNvPicPr>
          <p:nvPr/>
        </p:nvPicPr>
        <p:blipFill>
          <a:blip r:embed="rId2"/>
          <a:stretch>
            <a:fillRect/>
          </a:stretch>
        </p:blipFill>
        <p:spPr>
          <a:xfrm>
            <a:off x="5326262" y="3429000"/>
            <a:ext cx="3690220" cy="2561492"/>
          </a:xfrm>
          <a:prstGeom prst="rect">
            <a:avLst/>
          </a:prstGeom>
        </p:spPr>
      </p:pic>
      <p:sp>
        <p:nvSpPr>
          <p:cNvPr id="9" name="TextBox 8">
            <a:extLst>
              <a:ext uri="{FF2B5EF4-FFF2-40B4-BE49-F238E27FC236}">
                <a16:creationId xmlns:a16="http://schemas.microsoft.com/office/drawing/2014/main" id="{C0BB7228-5CE5-4EC9-86DB-7C7C63CB7132}"/>
              </a:ext>
            </a:extLst>
          </p:cNvPr>
          <p:cNvSpPr txBox="1"/>
          <p:nvPr/>
        </p:nvSpPr>
        <p:spPr>
          <a:xfrm>
            <a:off x="152400" y="4648200"/>
            <a:ext cx="5257800" cy="892552"/>
          </a:xfrm>
          <a:prstGeom prst="rect">
            <a:avLst/>
          </a:prstGeom>
          <a:noFill/>
        </p:spPr>
        <p:txBody>
          <a:bodyPr wrap="square" rtlCol="0">
            <a:spAutoFit/>
          </a:bodyPr>
          <a:lstStyle/>
          <a:p>
            <a:pPr>
              <a:buNone/>
            </a:pPr>
            <a:r>
              <a:rPr lang="en-US" sz="1600" dirty="0">
                <a:solidFill>
                  <a:srgbClr val="002060"/>
                </a:solidFill>
                <a:effectLst/>
              </a:rPr>
              <a:t>void XScuGic_InterruptHandler(XScuGic *InstancePtr);</a:t>
            </a:r>
          </a:p>
          <a:p>
            <a:pPr>
              <a:buNone/>
            </a:pPr>
            <a:endParaRPr lang="en-US" dirty="0">
              <a:solidFill>
                <a:srgbClr val="002060"/>
              </a:solidFill>
            </a:endParaRPr>
          </a:p>
        </p:txBody>
      </p:sp>
    </p:spTree>
    <p:extLst>
      <p:ext uri="{BB962C8B-B14F-4D97-AF65-F5344CB8AC3E}">
        <p14:creationId xmlns:p14="http://schemas.microsoft.com/office/powerpoint/2010/main" val="476615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2: Interrupt Configuration for GIC in xscugic.h</a:t>
            </a:r>
          </a:p>
        </p:txBody>
      </p:sp>
      <p:sp>
        <p:nvSpPr>
          <p:cNvPr id="3" name="Text Placeholder 2"/>
          <p:cNvSpPr>
            <a:spLocks noGrp="1"/>
          </p:cNvSpPr>
          <p:nvPr>
            <p:ph type="body" sz="quarter" idx="10"/>
          </p:nvPr>
        </p:nvSpPr>
        <p:spPr/>
        <p:txBody>
          <a:bodyPr/>
          <a:lstStyle/>
          <a:p>
            <a:r>
              <a:rPr lang="en-US" sz="2000" dirty="0"/>
              <a:t>Configure and initialize a GIC Device</a:t>
            </a:r>
          </a:p>
          <a:p>
            <a:pPr lvl="1"/>
            <a:r>
              <a:rPr lang="en-US" dirty="0"/>
              <a:t>XScuGic INTCInst;	//GIC device class instance</a:t>
            </a:r>
            <a:endParaRPr lang="en-US" sz="1600" dirty="0"/>
          </a:p>
          <a:p>
            <a:pPr lvl="1"/>
            <a:r>
              <a:rPr lang="en-US" dirty="0"/>
              <a:t>IntcConfig = XScuGic_LookupConfig(</a:t>
            </a:r>
            <a:r>
              <a:rPr lang="fr-FR" dirty="0"/>
              <a:t>XPAR_PS7_SCUGIC_0_DEVICE_ID</a:t>
            </a:r>
            <a:r>
              <a:rPr lang="en-US" dirty="0"/>
              <a:t>);</a:t>
            </a:r>
          </a:p>
          <a:p>
            <a:pPr lvl="1"/>
            <a:r>
              <a:rPr lang="en-US" dirty="0"/>
              <a:t>status = XScuGic_CfgInitialize(&amp;INTCInst, IntcConfig, IntcConfig-&gt;CpuBaseAddress);</a:t>
            </a:r>
          </a:p>
          <a:p>
            <a:r>
              <a:rPr lang="en-US" dirty="0"/>
              <a:t>Connect Interrupt handler to GIC device</a:t>
            </a:r>
          </a:p>
          <a:p>
            <a:pPr lvl="1"/>
            <a:r>
              <a:rPr lang="en-US" dirty="0"/>
              <a:t>status = XScuGic_Connect(&amp;INTCInst, XPAR_FABRIC_AXI_GPIO_0_IP2INTC_IRPT_INTR, (Xil_ExceptionHandler)BTN_Intr_Handler, (void *)GpioInstancePtr);</a:t>
            </a:r>
          </a:p>
          <a:p>
            <a:r>
              <a:rPr lang="en-US" dirty="0"/>
              <a:t>Enable interrupts</a:t>
            </a:r>
          </a:p>
          <a:p>
            <a:pPr lvl="1"/>
            <a:r>
              <a:rPr lang="en-US" sz="2000" dirty="0"/>
              <a:t>XScuGic_Enable(&amp;INTCInst, INTC_GPIO_INTERRUPT_ID);</a:t>
            </a:r>
          </a:p>
          <a:p>
            <a:pPr lvl="1"/>
            <a:r>
              <a:rPr lang="en-US" sz="2000" dirty="0"/>
              <a:t>XScuGic_Enable(&amp;INTCInst, INTC_TMR_INTERRUPT_ID);</a:t>
            </a:r>
          </a:p>
          <a:p>
            <a:r>
              <a:rPr lang="en-US" dirty="0"/>
              <a:t>void XScuGic_InterruptHandler(XScuGic *InstancePtr) {} is a function from GIC driver library</a:t>
            </a:r>
          </a:p>
          <a:p>
            <a:endParaRPr lang="en-US" sz="2000" dirty="0"/>
          </a:p>
        </p:txBody>
      </p:sp>
    </p:spTree>
    <p:extLst>
      <p:ext uri="{BB962C8B-B14F-4D97-AF65-F5344CB8AC3E}">
        <p14:creationId xmlns:p14="http://schemas.microsoft.com/office/powerpoint/2010/main" val="1612453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3: Interrupt Configuration for XGPIO in xgpio.h</a:t>
            </a:r>
          </a:p>
        </p:txBody>
      </p:sp>
      <p:sp>
        <p:nvSpPr>
          <p:cNvPr id="3" name="Text Placeholder 2"/>
          <p:cNvSpPr>
            <a:spLocks noGrp="1"/>
          </p:cNvSpPr>
          <p:nvPr>
            <p:ph type="body" sz="quarter" idx="10"/>
          </p:nvPr>
        </p:nvSpPr>
        <p:spPr/>
        <p:txBody>
          <a:bodyPr/>
          <a:lstStyle/>
          <a:p>
            <a:r>
              <a:rPr lang="en-US" dirty="0"/>
              <a:t>Interrupt occurs on level changes on both edges – Global </a:t>
            </a:r>
          </a:p>
          <a:p>
            <a:r>
              <a:rPr lang="en-US" dirty="0"/>
              <a:t>void XGpio_InterruptGlobalEnable(XGpio * InstancePtr);</a:t>
            </a:r>
          </a:p>
          <a:p>
            <a:r>
              <a:rPr lang="es-ES" dirty="0"/>
              <a:t>void XGpio_InterruptGlobalDisable(XGpio * InstancePtr)</a:t>
            </a:r>
            <a:endParaRPr lang="en-US" dirty="0"/>
          </a:p>
          <a:p>
            <a:pPr lvl="1"/>
            <a:r>
              <a:rPr lang="en-US" dirty="0"/>
              <a:t>These functions will need to be called first before individual calls</a:t>
            </a:r>
          </a:p>
          <a:p>
            <a:pPr lvl="1"/>
            <a:r>
              <a:rPr lang="en-US" dirty="0"/>
              <a:t>Enable and disable both channels</a:t>
            </a:r>
          </a:p>
          <a:p>
            <a:pPr marL="0" indent="0">
              <a:buNone/>
            </a:pPr>
            <a:endParaRPr lang="es-ES" dirty="0"/>
          </a:p>
          <a:p>
            <a:r>
              <a:rPr lang="es-ES" dirty="0"/>
              <a:t>void XGpio_InterruptEnable(XGpio *InstancePtr, u32 Mask);	//local</a:t>
            </a:r>
          </a:p>
          <a:p>
            <a:pPr lvl="1"/>
            <a:r>
              <a:rPr lang="es-ES" dirty="0"/>
              <a:t>Mask=1 to enable interrupt, e.g.,</a:t>
            </a:r>
            <a:r>
              <a:rPr lang="es-ES" sz="1600" dirty="0"/>
              <a:t> </a:t>
            </a:r>
            <a:r>
              <a:rPr lang="en-US" sz="1600" dirty="0"/>
              <a:t>#define XGPIO_IR_CH1_MASK   0x1</a:t>
            </a:r>
            <a:endParaRPr lang="es-ES" sz="1600" dirty="0"/>
          </a:p>
          <a:p>
            <a:r>
              <a:rPr lang="en-US" dirty="0"/>
              <a:t>void XGpio_InterruptDisable(XGpio * InstancePtr, u32 Mask)</a:t>
            </a:r>
          </a:p>
          <a:p>
            <a:pPr lvl="1"/>
            <a:r>
              <a:rPr lang="en-US" dirty="0"/>
              <a:t>These functions will not work if Global functions are not called once.</a:t>
            </a:r>
            <a:endParaRPr lang="es-ES" dirty="0"/>
          </a:p>
          <a:p>
            <a:endParaRPr lang="en-US" dirty="0"/>
          </a:p>
          <a:p>
            <a:r>
              <a:rPr lang="en-US" dirty="0"/>
              <a:t>void XGpio_InterruptClear(XGpio *InstancePtr, u32 Mask);</a:t>
            </a:r>
          </a:p>
          <a:p>
            <a:r>
              <a:rPr lang="en-US" dirty="0"/>
              <a:t>u32 XGpio_InterruptGetEnabled(XGpio *InstancePtr);</a:t>
            </a:r>
          </a:p>
          <a:p>
            <a:r>
              <a:rPr lang="en-US" dirty="0"/>
              <a:t>u32 XGpio_InterruptGetStatus(XGpio *InstancePtr);</a:t>
            </a:r>
          </a:p>
        </p:txBody>
      </p:sp>
      <p:sp>
        <p:nvSpPr>
          <p:cNvPr id="4" name="TextBox 3"/>
          <p:cNvSpPr txBox="1"/>
          <p:nvPr/>
        </p:nvSpPr>
        <p:spPr>
          <a:xfrm>
            <a:off x="4724400" y="6506933"/>
            <a:ext cx="4191000" cy="246221"/>
          </a:xfrm>
          <a:prstGeom prst="rect">
            <a:avLst/>
          </a:prstGeom>
          <a:noFill/>
        </p:spPr>
        <p:txBody>
          <a:bodyPr wrap="square" rtlCol="0">
            <a:spAutoFit/>
          </a:bodyPr>
          <a:lstStyle/>
          <a:p>
            <a:pPr>
              <a:buNone/>
            </a:pPr>
            <a:r>
              <a:rPr lang="en-US" sz="1000" dirty="0">
                <a:solidFill>
                  <a:srgbClr val="0070C0"/>
                </a:solidFill>
                <a:effectLst/>
              </a:rPr>
              <a:t>Altera: Using the ARM Generic Interrupt Controller For Quartus II 14.0</a:t>
            </a:r>
          </a:p>
        </p:txBody>
      </p:sp>
    </p:spTree>
    <p:extLst>
      <p:ext uri="{BB962C8B-B14F-4D97-AF65-F5344CB8AC3E}">
        <p14:creationId xmlns:p14="http://schemas.microsoft.com/office/powerpoint/2010/main" val="1913142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3 Example: Configure Push Button Interrupt</a:t>
            </a:r>
          </a:p>
        </p:txBody>
      </p:sp>
      <p:sp>
        <p:nvSpPr>
          <p:cNvPr id="8" name="TextBox 7">
            <a:extLst>
              <a:ext uri="{FF2B5EF4-FFF2-40B4-BE49-F238E27FC236}">
                <a16:creationId xmlns:a16="http://schemas.microsoft.com/office/drawing/2014/main" id="{6693B6A3-8865-4EE8-928C-A47CDFC93471}"/>
              </a:ext>
            </a:extLst>
          </p:cNvPr>
          <p:cNvSpPr txBox="1"/>
          <p:nvPr/>
        </p:nvSpPr>
        <p:spPr>
          <a:xfrm>
            <a:off x="381000" y="621333"/>
            <a:ext cx="6477000" cy="4179606"/>
          </a:xfrm>
          <a:prstGeom prst="rect">
            <a:avLst/>
          </a:prstGeom>
          <a:solidFill>
            <a:schemeClr val="tx1"/>
          </a:solidFill>
        </p:spPr>
        <p:txBody>
          <a:bodyPr wrap="square" rtlCol="0">
            <a:spAutoFit/>
          </a:bodyPr>
          <a:lstStyle/>
          <a:p>
            <a:pPr>
              <a:buNone/>
            </a:pPr>
            <a:r>
              <a:rPr lang="en-US" sz="1600" dirty="0">
                <a:solidFill>
                  <a:srgbClr val="002060"/>
                </a:solidFill>
                <a:effectLst/>
              </a:rPr>
              <a:t>#define BTNS_DEVICE_ID     XPAR_AXI_GPIO_0_DEVICE_ID</a:t>
            </a:r>
          </a:p>
          <a:p>
            <a:pPr>
              <a:buNone/>
            </a:pPr>
            <a:r>
              <a:rPr lang="en-US" sz="1600" dirty="0">
                <a:solidFill>
                  <a:srgbClr val="002060"/>
                </a:solidFill>
                <a:effectLst/>
              </a:rPr>
              <a:t>#define BTN_INT XGPIO_IR_CH1_MASK</a:t>
            </a:r>
          </a:p>
          <a:p>
            <a:pPr>
              <a:buNone/>
            </a:pPr>
            <a:r>
              <a:rPr lang="en-US" sz="1600" dirty="0">
                <a:solidFill>
                  <a:srgbClr val="002060"/>
                </a:solidFill>
                <a:effectLst/>
              </a:rPr>
              <a:t>XGpio BTNInst;</a:t>
            </a:r>
          </a:p>
          <a:p>
            <a:pPr>
              <a:buNone/>
            </a:pPr>
            <a:endParaRPr lang="en-US" sz="1600" dirty="0">
              <a:solidFill>
                <a:srgbClr val="002060"/>
              </a:solidFill>
              <a:effectLst/>
            </a:endParaRPr>
          </a:p>
          <a:p>
            <a:pPr>
              <a:buNone/>
            </a:pPr>
            <a:r>
              <a:rPr lang="en-US" sz="1600" dirty="0">
                <a:solidFill>
                  <a:srgbClr val="002060"/>
                </a:solidFill>
                <a:effectLst/>
              </a:rPr>
              <a:t>// </a:t>
            </a:r>
            <a:r>
              <a:rPr lang="en-US" sz="1600" u="sng" dirty="0">
                <a:solidFill>
                  <a:srgbClr val="002060"/>
                </a:solidFill>
                <a:effectLst/>
              </a:rPr>
              <a:t>Initialize Push Buttons</a:t>
            </a:r>
          </a:p>
          <a:p>
            <a:pPr>
              <a:buNone/>
            </a:pPr>
            <a:r>
              <a:rPr lang="en-US" sz="1600" dirty="0">
                <a:solidFill>
                  <a:srgbClr val="002060"/>
                </a:solidFill>
                <a:effectLst/>
              </a:rPr>
              <a:t>  status = XGpio_Initialize(&amp;BTNInst, BTNS_DEVICE_ID);</a:t>
            </a:r>
          </a:p>
          <a:p>
            <a:pPr>
              <a:buNone/>
            </a:pPr>
            <a:r>
              <a:rPr lang="en-US" sz="1600" dirty="0">
                <a:solidFill>
                  <a:srgbClr val="002060"/>
                </a:solidFill>
                <a:effectLst/>
              </a:rPr>
              <a:t>  if(status != XST_SUCCESS) return XST_FAILURE;</a:t>
            </a:r>
          </a:p>
          <a:p>
            <a:pPr>
              <a:buNone/>
            </a:pPr>
            <a:endParaRPr lang="en-US" sz="1600" dirty="0">
              <a:solidFill>
                <a:srgbClr val="002060"/>
              </a:solidFill>
              <a:effectLst/>
            </a:endParaRPr>
          </a:p>
          <a:p>
            <a:pPr>
              <a:buNone/>
            </a:pPr>
            <a:r>
              <a:rPr lang="en-US" sz="1600" dirty="0">
                <a:solidFill>
                  <a:srgbClr val="002060"/>
                </a:solidFill>
                <a:effectLst/>
              </a:rPr>
              <a:t>// Set all buttons direction to inputs</a:t>
            </a:r>
          </a:p>
          <a:p>
            <a:pPr>
              <a:buNone/>
            </a:pPr>
            <a:r>
              <a:rPr lang="en-US" sz="1600" dirty="0">
                <a:solidFill>
                  <a:srgbClr val="002060"/>
                </a:solidFill>
                <a:effectLst/>
              </a:rPr>
              <a:t>  XGpio_SetDataDirection(&amp;BTNInst, 1, 0xFF);</a:t>
            </a:r>
          </a:p>
          <a:p>
            <a:pPr>
              <a:buNone/>
            </a:pPr>
            <a:r>
              <a:rPr lang="en-US" sz="1600" dirty="0">
                <a:solidFill>
                  <a:srgbClr val="002060"/>
                </a:solidFill>
                <a:effectLst/>
              </a:rPr>
              <a:t>//Enable global interrupt first and once only</a:t>
            </a:r>
          </a:p>
          <a:p>
            <a:pPr>
              <a:buNone/>
            </a:pPr>
            <a:r>
              <a:rPr lang="en-US" sz="1600" dirty="0">
                <a:solidFill>
                  <a:srgbClr val="002060"/>
                </a:solidFill>
                <a:effectLst/>
              </a:rPr>
              <a:t>XGpio_InterruptGlobalEnable(&amp;BTNInst);</a:t>
            </a:r>
          </a:p>
          <a:p>
            <a:pPr>
              <a:buNone/>
            </a:pPr>
            <a:r>
              <a:rPr lang="en-US" sz="1600" dirty="0">
                <a:solidFill>
                  <a:srgbClr val="002060"/>
                </a:solidFill>
                <a:effectLst/>
              </a:rPr>
              <a:t>//enable channel 1 interrupt</a:t>
            </a:r>
          </a:p>
          <a:p>
            <a:pPr>
              <a:buNone/>
            </a:pPr>
            <a:r>
              <a:rPr lang="en-US" sz="1600" dirty="0">
                <a:solidFill>
                  <a:srgbClr val="002060"/>
                </a:solidFill>
                <a:effectLst/>
              </a:rPr>
              <a:t>XGpio_InterruptEnable(&amp;BTNInst, BTN_INT);</a:t>
            </a:r>
          </a:p>
        </p:txBody>
      </p:sp>
      <p:pic>
        <p:nvPicPr>
          <p:cNvPr id="9" name="Picture 8">
            <a:extLst>
              <a:ext uri="{FF2B5EF4-FFF2-40B4-BE49-F238E27FC236}">
                <a16:creationId xmlns:a16="http://schemas.microsoft.com/office/drawing/2014/main" id="{A292880C-E116-43EC-A9B2-3DE4C0488B07}"/>
              </a:ext>
            </a:extLst>
          </p:cNvPr>
          <p:cNvPicPr>
            <a:picLocks noChangeAspect="1"/>
          </p:cNvPicPr>
          <p:nvPr/>
        </p:nvPicPr>
        <p:blipFill>
          <a:blip r:embed="rId2"/>
          <a:stretch>
            <a:fillRect/>
          </a:stretch>
        </p:blipFill>
        <p:spPr>
          <a:xfrm>
            <a:off x="175846" y="5334000"/>
            <a:ext cx="5163911" cy="657225"/>
          </a:xfrm>
          <a:prstGeom prst="rect">
            <a:avLst/>
          </a:prstGeom>
        </p:spPr>
      </p:pic>
      <p:pic>
        <p:nvPicPr>
          <p:cNvPr id="10" name="Picture 9">
            <a:extLst>
              <a:ext uri="{FF2B5EF4-FFF2-40B4-BE49-F238E27FC236}">
                <a16:creationId xmlns:a16="http://schemas.microsoft.com/office/drawing/2014/main" id="{43483B96-3F89-4C35-A69E-1DCC15D112A7}"/>
              </a:ext>
            </a:extLst>
          </p:cNvPr>
          <p:cNvPicPr>
            <a:picLocks noChangeAspect="1"/>
          </p:cNvPicPr>
          <p:nvPr/>
        </p:nvPicPr>
        <p:blipFill>
          <a:blip r:embed="rId3"/>
          <a:stretch>
            <a:fillRect/>
          </a:stretch>
        </p:blipFill>
        <p:spPr>
          <a:xfrm>
            <a:off x="5505450" y="4953000"/>
            <a:ext cx="3409950" cy="1591849"/>
          </a:xfrm>
          <a:prstGeom prst="rect">
            <a:avLst/>
          </a:prstGeom>
        </p:spPr>
      </p:pic>
    </p:spTree>
    <p:extLst>
      <p:ext uri="{BB962C8B-B14F-4D97-AF65-F5344CB8AC3E}">
        <p14:creationId xmlns:p14="http://schemas.microsoft.com/office/powerpoint/2010/main" val="3741595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3 Example: Interrupt Configuration for AXI Timer in xtmrctr.h</a:t>
            </a:r>
          </a:p>
        </p:txBody>
      </p:sp>
      <p:sp>
        <p:nvSpPr>
          <p:cNvPr id="3" name="Text Placeholder 2"/>
          <p:cNvSpPr>
            <a:spLocks noGrp="1"/>
          </p:cNvSpPr>
          <p:nvPr>
            <p:ph type="body" sz="quarter" idx="10"/>
          </p:nvPr>
        </p:nvSpPr>
        <p:spPr/>
        <p:txBody>
          <a:bodyPr/>
          <a:lstStyle/>
          <a:p>
            <a:r>
              <a:rPr lang="en-US" dirty="0"/>
              <a:t>int XTmrCtr_Initialize(XTmrCtr * InstancePtr, u16 DeviceId);</a:t>
            </a:r>
          </a:p>
          <a:p>
            <a:r>
              <a:rPr lang="en-US" dirty="0"/>
              <a:t>XTmrCtr_Config *XTmrCtr_LookupConfig(u16 DeviceId);</a:t>
            </a:r>
          </a:p>
          <a:p>
            <a:r>
              <a:rPr lang="en-US" dirty="0"/>
              <a:t>void XTmrCtr_SetResetValue(XTmrCtr * InstancePtr, u8 TmrCtrNumber, u32 ResetValue);</a:t>
            </a:r>
          </a:p>
          <a:p>
            <a:r>
              <a:rPr lang="en-US" dirty="0"/>
              <a:t>void XTmrCtr_SetHandler(XTmrCtr * InstancePtr, XTmrCtr_Handler FuncPtr, void *CallBackRef);</a:t>
            </a:r>
          </a:p>
          <a:p>
            <a:r>
              <a:rPr lang="en-US" dirty="0"/>
              <a:t>void XTmrCtr_SetOptions(XTmrCtr * InstancePtr, u8 TmrCtrNumber, u32 Options);</a:t>
            </a:r>
          </a:p>
          <a:p>
            <a:endParaRPr lang="en-US" dirty="0"/>
          </a:p>
          <a:p>
            <a:endParaRPr lang="en-US" dirty="0"/>
          </a:p>
          <a:p>
            <a:r>
              <a:rPr lang="en-US" dirty="0"/>
              <a:t>int XTmrCtr_IsExpired(XTmrCtr * InstancePtr, u8 TmrCtrNumber);</a:t>
            </a:r>
          </a:p>
          <a:p>
            <a:r>
              <a:rPr lang="en-US" dirty="0"/>
              <a:t>void XTmrCtr_Start(XTmrCtr * InstancePtr, u8 TmrCtrNumber);</a:t>
            </a:r>
          </a:p>
          <a:p>
            <a:r>
              <a:rPr lang="en-US" dirty="0"/>
              <a:t>void XTmrCtr_Stop(XTmrCtr * InstancePtr, u8 TmrCtrNumber);</a:t>
            </a:r>
          </a:p>
          <a:p>
            <a:endParaRPr lang="en-US" dirty="0"/>
          </a:p>
          <a:p>
            <a:endParaRPr lang="en-US" dirty="0"/>
          </a:p>
        </p:txBody>
      </p:sp>
      <p:sp>
        <p:nvSpPr>
          <p:cNvPr id="4" name="TextBox 3"/>
          <p:cNvSpPr txBox="1"/>
          <p:nvPr/>
        </p:nvSpPr>
        <p:spPr>
          <a:xfrm>
            <a:off x="4724400" y="6201488"/>
            <a:ext cx="4191000" cy="246221"/>
          </a:xfrm>
          <a:prstGeom prst="rect">
            <a:avLst/>
          </a:prstGeom>
          <a:noFill/>
        </p:spPr>
        <p:txBody>
          <a:bodyPr wrap="square" rtlCol="0">
            <a:spAutoFit/>
          </a:bodyPr>
          <a:lstStyle/>
          <a:p>
            <a:pPr>
              <a:buNone/>
            </a:pPr>
            <a:r>
              <a:rPr lang="en-US" sz="1000" dirty="0">
                <a:solidFill>
                  <a:srgbClr val="0070C0"/>
                </a:solidFill>
                <a:effectLst/>
              </a:rPr>
              <a:t>Altera: Using the ARM Generic Interrupt Controller For Quartus II 14.0</a:t>
            </a:r>
          </a:p>
        </p:txBody>
      </p:sp>
    </p:spTree>
    <p:extLst>
      <p:ext uri="{BB962C8B-B14F-4D97-AF65-F5344CB8AC3E}">
        <p14:creationId xmlns:p14="http://schemas.microsoft.com/office/powerpoint/2010/main" val="2769569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on Interrupts</a:t>
            </a:r>
          </a:p>
        </p:txBody>
      </p:sp>
      <p:sp>
        <p:nvSpPr>
          <p:cNvPr id="3" name="Text Placeholder 2"/>
          <p:cNvSpPr>
            <a:spLocks noGrp="1"/>
          </p:cNvSpPr>
          <p:nvPr>
            <p:ph type="body" sz="quarter" idx="10"/>
          </p:nvPr>
        </p:nvSpPr>
        <p:spPr/>
        <p:txBody>
          <a:bodyPr/>
          <a:lstStyle/>
          <a:p>
            <a:pPr lvl="0"/>
            <a:r>
              <a:rPr lang="en-GB" dirty="0"/>
              <a:t>How to </a:t>
            </a:r>
            <a:r>
              <a:rPr lang="en-GB" i="1" dirty="0"/>
              <a:t>Use Interrupts</a:t>
            </a:r>
            <a:r>
              <a:rPr lang="en-GB" dirty="0"/>
              <a:t> on the Zynq SoC, Xcell Journal 87</a:t>
            </a:r>
            <a:endParaRPr lang="en-US" dirty="0"/>
          </a:p>
          <a:p>
            <a:r>
              <a:rPr lang="en-US" dirty="0"/>
              <a:t>ARM® Generic Interrupt Controller, Architecture version 2.0, Architecture Specification, 2013</a:t>
            </a:r>
          </a:p>
          <a:p>
            <a:r>
              <a:rPr lang="en-US" dirty="0"/>
              <a:t>Chapter 3 Interrupt Controller, Cortex™-A9 MPCore Revision: r2p2, Technical Reference Manual, ARM DDI 0407F</a:t>
            </a:r>
          </a:p>
          <a:p>
            <a:pPr lvl="0"/>
            <a:r>
              <a:rPr lang="en-GB" dirty="0"/>
              <a:t>General purpose I/O (XGpio) device drivers, gpio v4_0, Xilinx.</a:t>
            </a:r>
            <a:endParaRPr lang="en-US" dirty="0"/>
          </a:p>
          <a:p>
            <a:pPr lvl="0"/>
            <a:r>
              <a:rPr lang="en-GB" dirty="0"/>
              <a:t>xil_exception.c,standalone_v4_2, from C:\Xilinx\SDK\2014.4\data\embeddedsw\lib\bsp\standalone_v4_2\src\cortexa9</a:t>
            </a:r>
            <a:endParaRPr lang="en-US" dirty="0"/>
          </a:p>
          <a:p>
            <a:pPr lvl="0"/>
            <a:r>
              <a:rPr lang="en-GB" dirty="0"/>
              <a:t>The Zynq Book Tutorials, </a:t>
            </a:r>
            <a:r>
              <a:rPr lang="en-US" dirty="0"/>
              <a:t>v1.2 - September 2014, University of Strathclyde, Glasgow, Scotland, UK</a:t>
            </a:r>
          </a:p>
          <a:p>
            <a:r>
              <a:rPr lang="en-US" dirty="0"/>
              <a:t>Altera: Using the ARM Generic Interrupt Controller For Quartus II 14.0</a:t>
            </a:r>
          </a:p>
          <a:p>
            <a:r>
              <a:rPr lang="en-US" dirty="0"/>
              <a:t>AXI GPIO v2.0, </a:t>
            </a:r>
            <a:r>
              <a:rPr lang="en-US" i="1" dirty="0"/>
              <a:t>LogiCORE IP Product Guide, </a:t>
            </a:r>
            <a:r>
              <a:rPr lang="en-US" dirty="0"/>
              <a:t>Vivado Design Suite, PG144 November 18, 2015</a:t>
            </a:r>
          </a:p>
          <a:p>
            <a:r>
              <a:rPr lang="en-US" dirty="0"/>
              <a:t>AXI Timer v2.0, </a:t>
            </a:r>
            <a:r>
              <a:rPr lang="en-US" i="1" dirty="0"/>
              <a:t>LogiCORE IP Product Guide, </a:t>
            </a:r>
            <a:r>
              <a:rPr lang="en-US" dirty="0"/>
              <a:t>Vivado Design Suite, PG079 November 18, 2015</a:t>
            </a:r>
          </a:p>
          <a:p>
            <a:endParaRPr lang="en-US" dirty="0"/>
          </a:p>
        </p:txBody>
      </p:sp>
    </p:spTree>
    <p:extLst>
      <p:ext uri="{BB962C8B-B14F-4D97-AF65-F5344CB8AC3E}">
        <p14:creationId xmlns:p14="http://schemas.microsoft.com/office/powerpoint/2010/main" val="2234912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2B: Zynq_Book_Tutorials 2, The_Zynq_Book_Tutorials, </a:t>
            </a:r>
            <a:r>
              <a:rPr lang="en-US" dirty="0"/>
              <a:t>v1.2 </a:t>
            </a:r>
          </a:p>
        </p:txBody>
      </p:sp>
      <p:sp>
        <p:nvSpPr>
          <p:cNvPr id="7" name="Text Placeholder 6"/>
          <p:cNvSpPr>
            <a:spLocks noGrp="1"/>
          </p:cNvSpPr>
          <p:nvPr>
            <p:ph type="body" sz="quarter" idx="10"/>
          </p:nvPr>
        </p:nvSpPr>
        <p:spPr/>
        <p:txBody>
          <a:bodyPr/>
          <a:lstStyle/>
          <a:p>
            <a:r>
              <a:rPr lang="en-US" dirty="0"/>
              <a:t>interrupt_counter_tut_2B.c, XGPIO Interrupt by push button </a:t>
            </a:r>
          </a:p>
          <a:p>
            <a:r>
              <a:rPr lang="en-US" dirty="0"/>
              <a:t>Four LEDs as a four-bit counter, increased by interrupts from four push buttons</a:t>
            </a:r>
          </a:p>
          <a:p>
            <a:r>
              <a:rPr lang="en-US" dirty="0"/>
              <a:t>Button 0 will increment the counter by 1	//LEDs=LEDs+Buttons</a:t>
            </a:r>
          </a:p>
          <a:p>
            <a:r>
              <a:rPr lang="en-US" dirty="0"/>
              <a:t>Button 1 will increment the counter by 2, Button 2 by 4 and Button 3 by 8 each time they are pressed </a:t>
            </a:r>
          </a:p>
        </p:txBody>
      </p:sp>
      <p:sp>
        <p:nvSpPr>
          <p:cNvPr id="4" name="TextBox 3"/>
          <p:cNvSpPr txBox="1"/>
          <p:nvPr/>
        </p:nvSpPr>
        <p:spPr>
          <a:xfrm>
            <a:off x="4800600" y="6198026"/>
            <a:ext cx="3810000" cy="261610"/>
          </a:xfrm>
          <a:prstGeom prst="rect">
            <a:avLst/>
          </a:prstGeom>
          <a:noFill/>
        </p:spPr>
        <p:txBody>
          <a:bodyPr wrap="square" rtlCol="0">
            <a:spAutoFit/>
          </a:bodyPr>
          <a:lstStyle/>
          <a:p>
            <a:pPr lvl="0"/>
            <a:r>
              <a:rPr lang="en-GB" sz="1100" dirty="0">
                <a:effectLst/>
              </a:rPr>
              <a:t>The_Zynq_Book_Tutorials, </a:t>
            </a:r>
            <a:r>
              <a:rPr lang="en-US" sz="1100" dirty="0">
                <a:effectLst/>
              </a:rPr>
              <a:t>v1.2 </a:t>
            </a:r>
          </a:p>
        </p:txBody>
      </p:sp>
      <p:pic>
        <p:nvPicPr>
          <p:cNvPr id="6" name="Picture 5">
            <a:extLst>
              <a:ext uri="{FF2B5EF4-FFF2-40B4-BE49-F238E27FC236}">
                <a16:creationId xmlns:a16="http://schemas.microsoft.com/office/drawing/2014/main" id="{E2672097-E4D2-42A0-BD35-766BA629BA43}"/>
              </a:ext>
            </a:extLst>
          </p:cNvPr>
          <p:cNvPicPr>
            <a:picLocks noChangeAspect="1"/>
          </p:cNvPicPr>
          <p:nvPr/>
        </p:nvPicPr>
        <p:blipFill>
          <a:blip r:embed="rId2"/>
          <a:stretch>
            <a:fillRect/>
          </a:stretch>
        </p:blipFill>
        <p:spPr>
          <a:xfrm>
            <a:off x="640173" y="3056363"/>
            <a:ext cx="8148637" cy="3405731"/>
          </a:xfrm>
          <a:prstGeom prst="rect">
            <a:avLst/>
          </a:prstGeom>
        </p:spPr>
      </p:pic>
    </p:spTree>
    <p:extLst>
      <p:ext uri="{BB962C8B-B14F-4D97-AF65-F5344CB8AC3E}">
        <p14:creationId xmlns:p14="http://schemas.microsoft.com/office/powerpoint/2010/main" val="2793364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2B, </a:t>
            </a:r>
            <a:r>
              <a:rPr lang="en-US" dirty="0"/>
              <a:t>Devices Exported by xparameters.h and Three Devices</a:t>
            </a:r>
          </a:p>
        </p:txBody>
      </p:sp>
      <p:sp>
        <p:nvSpPr>
          <p:cNvPr id="7" name="Text Placeholder 6"/>
          <p:cNvSpPr>
            <a:spLocks noGrp="1"/>
          </p:cNvSpPr>
          <p:nvPr>
            <p:ph type="body" sz="quarter" idx="10"/>
          </p:nvPr>
        </p:nvSpPr>
        <p:spPr/>
        <p:txBody>
          <a:bodyPr/>
          <a:lstStyle/>
          <a:p>
            <a:r>
              <a:rPr lang="en-US" dirty="0"/>
              <a:t>General Interrupt Controller Device</a:t>
            </a:r>
          </a:p>
          <a:p>
            <a:r>
              <a:rPr lang="en-US" dirty="0"/>
              <a:t>Interrupt-Enabled GPIO 0 device for buttons</a:t>
            </a:r>
          </a:p>
          <a:p>
            <a:r>
              <a:rPr lang="en-US" dirty="0"/>
              <a:t>GPIO 1 device for LEDs</a:t>
            </a:r>
          </a:p>
          <a:p>
            <a:r>
              <a:rPr lang="en-US" dirty="0"/>
              <a:t>Three Device IDs and one Interrupt GPIO ID</a:t>
            </a:r>
          </a:p>
          <a:p>
            <a:endParaRPr lang="en-US" dirty="0"/>
          </a:p>
          <a:p>
            <a:endParaRPr lang="en-US" dirty="0"/>
          </a:p>
          <a:p>
            <a:endParaRPr lang="en-US" dirty="0"/>
          </a:p>
          <a:p>
            <a:r>
              <a:rPr lang="en-US" dirty="0"/>
              <a:t>GPIO interrupt enable: </a:t>
            </a:r>
          </a:p>
          <a:p>
            <a:endParaRPr lang="en-US" dirty="0"/>
          </a:p>
          <a:p>
            <a:endParaRPr lang="en-US" dirty="0"/>
          </a:p>
          <a:p>
            <a:endParaRPr lang="en-US" dirty="0"/>
          </a:p>
        </p:txBody>
      </p:sp>
      <p:sp>
        <p:nvSpPr>
          <p:cNvPr id="4" name="TextBox 3"/>
          <p:cNvSpPr txBox="1"/>
          <p:nvPr/>
        </p:nvSpPr>
        <p:spPr>
          <a:xfrm>
            <a:off x="6629400" y="838200"/>
            <a:ext cx="2147751" cy="261610"/>
          </a:xfrm>
          <a:prstGeom prst="rect">
            <a:avLst/>
          </a:prstGeom>
          <a:noFill/>
        </p:spPr>
        <p:txBody>
          <a:bodyPr wrap="square" rtlCol="0">
            <a:spAutoFit/>
          </a:bodyPr>
          <a:lstStyle/>
          <a:p>
            <a:pPr lvl="0">
              <a:buNone/>
            </a:pPr>
            <a:r>
              <a:rPr lang="en-GB" sz="1100" dirty="0">
                <a:solidFill>
                  <a:srgbClr val="0070C0"/>
                </a:solidFill>
                <a:effectLst/>
              </a:rPr>
              <a:t>The_Zynq_Book_Tutorials, </a:t>
            </a:r>
            <a:r>
              <a:rPr lang="en-US" sz="1100" dirty="0">
                <a:solidFill>
                  <a:srgbClr val="0070C0"/>
                </a:solidFill>
                <a:effectLst/>
              </a:rPr>
              <a:t>v1.2 </a:t>
            </a:r>
          </a:p>
        </p:txBody>
      </p:sp>
      <p:pic>
        <p:nvPicPr>
          <p:cNvPr id="3" name="Picture 2">
            <a:extLst>
              <a:ext uri="{FF2B5EF4-FFF2-40B4-BE49-F238E27FC236}">
                <a16:creationId xmlns:a16="http://schemas.microsoft.com/office/drawing/2014/main" id="{16E1BE37-3C78-4E76-BCC7-E45C73DF73CA}"/>
              </a:ext>
            </a:extLst>
          </p:cNvPr>
          <p:cNvPicPr>
            <a:picLocks noChangeAspect="1"/>
          </p:cNvPicPr>
          <p:nvPr/>
        </p:nvPicPr>
        <p:blipFill>
          <a:blip r:embed="rId2"/>
          <a:stretch>
            <a:fillRect/>
          </a:stretch>
        </p:blipFill>
        <p:spPr>
          <a:xfrm>
            <a:off x="2133600" y="2343150"/>
            <a:ext cx="6372225" cy="1085850"/>
          </a:xfrm>
          <a:prstGeom prst="rect">
            <a:avLst/>
          </a:prstGeom>
        </p:spPr>
      </p:pic>
      <p:pic>
        <p:nvPicPr>
          <p:cNvPr id="5" name="Picture 4">
            <a:extLst>
              <a:ext uri="{FF2B5EF4-FFF2-40B4-BE49-F238E27FC236}">
                <a16:creationId xmlns:a16="http://schemas.microsoft.com/office/drawing/2014/main" id="{E011653D-0D2B-4DE7-9CCD-5EEDEF36FA1E}"/>
              </a:ext>
            </a:extLst>
          </p:cNvPr>
          <p:cNvPicPr>
            <a:picLocks noChangeAspect="1"/>
          </p:cNvPicPr>
          <p:nvPr/>
        </p:nvPicPr>
        <p:blipFill>
          <a:blip r:embed="rId3"/>
          <a:stretch>
            <a:fillRect/>
          </a:stretch>
        </p:blipFill>
        <p:spPr>
          <a:xfrm>
            <a:off x="2794854" y="3982063"/>
            <a:ext cx="5722694" cy="2323907"/>
          </a:xfrm>
          <a:prstGeom prst="rect">
            <a:avLst/>
          </a:prstGeom>
        </p:spPr>
      </p:pic>
    </p:spTree>
    <p:extLst>
      <p:ext uri="{BB962C8B-B14F-4D97-AF65-F5344CB8AC3E}">
        <p14:creationId xmlns:p14="http://schemas.microsoft.com/office/powerpoint/2010/main" val="4282079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2B, </a:t>
            </a:r>
            <a:r>
              <a:rPr lang="en-US" dirty="0"/>
              <a:t>Devices Exported by xparameters.h and Three Types</a:t>
            </a:r>
          </a:p>
        </p:txBody>
      </p:sp>
      <p:sp>
        <p:nvSpPr>
          <p:cNvPr id="7" name="Text Placeholder 6"/>
          <p:cNvSpPr>
            <a:spLocks noGrp="1"/>
          </p:cNvSpPr>
          <p:nvPr>
            <p:ph type="body" sz="quarter" idx="10"/>
          </p:nvPr>
        </p:nvSpPr>
        <p:spPr/>
        <p:txBody>
          <a:bodyPr/>
          <a:lstStyle/>
          <a:p>
            <a:r>
              <a:rPr lang="en-US" dirty="0"/>
              <a:t>General Interrupt Controller Device</a:t>
            </a:r>
          </a:p>
          <a:p>
            <a:r>
              <a:rPr lang="en-US" dirty="0"/>
              <a:t>Interrupt-Enabled GPIO 0 for buttons</a:t>
            </a:r>
          </a:p>
          <a:p>
            <a:r>
              <a:rPr lang="en-US" dirty="0"/>
              <a:t>GPIO 1 for LEDs</a:t>
            </a:r>
          </a:p>
          <a:p>
            <a:endParaRPr lang="en-US" dirty="0"/>
          </a:p>
          <a:p>
            <a:endParaRPr lang="en-US" dirty="0"/>
          </a:p>
          <a:p>
            <a:endParaRPr lang="en-US" dirty="0"/>
          </a:p>
          <a:p>
            <a:endParaRPr lang="en-US" dirty="0"/>
          </a:p>
          <a:p>
            <a:endParaRPr lang="en-US" dirty="0"/>
          </a:p>
          <a:p>
            <a:r>
              <a:rPr lang="en-US" dirty="0"/>
              <a:t>Example 2D has one more device AXI_Timer and its interrupt</a:t>
            </a:r>
          </a:p>
          <a:p>
            <a:r>
              <a:rPr lang="en-US" dirty="0"/>
              <a:t>Three Types of Interrupt Configurations</a:t>
            </a:r>
          </a:p>
          <a:p>
            <a:pPr lvl="1"/>
            <a:r>
              <a:rPr lang="en-US" dirty="0"/>
              <a:t>GIC</a:t>
            </a:r>
          </a:p>
          <a:p>
            <a:pPr lvl="1"/>
            <a:r>
              <a:rPr lang="en-US" dirty="0"/>
              <a:t>A9 CORE</a:t>
            </a:r>
          </a:p>
          <a:p>
            <a:pPr lvl="1"/>
            <a:r>
              <a:rPr lang="en-US" dirty="0"/>
              <a:t>GPIO</a:t>
            </a:r>
          </a:p>
          <a:p>
            <a:pPr lvl="1"/>
            <a:r>
              <a:rPr lang="en-US" dirty="0"/>
              <a:t>AXI_TIMER</a:t>
            </a:r>
          </a:p>
        </p:txBody>
      </p:sp>
      <p:sp>
        <p:nvSpPr>
          <p:cNvPr id="4" name="TextBox 3"/>
          <p:cNvSpPr txBox="1"/>
          <p:nvPr/>
        </p:nvSpPr>
        <p:spPr>
          <a:xfrm>
            <a:off x="6629400" y="838200"/>
            <a:ext cx="2147751" cy="261610"/>
          </a:xfrm>
          <a:prstGeom prst="rect">
            <a:avLst/>
          </a:prstGeom>
          <a:noFill/>
        </p:spPr>
        <p:txBody>
          <a:bodyPr wrap="square" rtlCol="0">
            <a:spAutoFit/>
          </a:bodyPr>
          <a:lstStyle/>
          <a:p>
            <a:pPr lvl="0">
              <a:buNone/>
            </a:pPr>
            <a:r>
              <a:rPr lang="en-GB" sz="1100" dirty="0">
                <a:solidFill>
                  <a:srgbClr val="0070C0"/>
                </a:solidFill>
                <a:effectLst/>
              </a:rPr>
              <a:t>The_Zynq_Book_Tutorials, </a:t>
            </a:r>
            <a:r>
              <a:rPr lang="en-US" sz="1100" dirty="0">
                <a:solidFill>
                  <a:srgbClr val="0070C0"/>
                </a:solidFill>
                <a:effectLst/>
              </a:rPr>
              <a:t>v1.2 </a:t>
            </a:r>
          </a:p>
        </p:txBody>
      </p:sp>
      <p:pic>
        <p:nvPicPr>
          <p:cNvPr id="3" name="Picture 2">
            <a:extLst>
              <a:ext uri="{FF2B5EF4-FFF2-40B4-BE49-F238E27FC236}">
                <a16:creationId xmlns:a16="http://schemas.microsoft.com/office/drawing/2014/main" id="{16E1BE37-3C78-4E76-BCC7-E45C73DF73CA}"/>
              </a:ext>
            </a:extLst>
          </p:cNvPr>
          <p:cNvPicPr>
            <a:picLocks noChangeAspect="1"/>
          </p:cNvPicPr>
          <p:nvPr/>
        </p:nvPicPr>
        <p:blipFill>
          <a:blip r:embed="rId2"/>
          <a:stretch>
            <a:fillRect/>
          </a:stretch>
        </p:blipFill>
        <p:spPr>
          <a:xfrm>
            <a:off x="1385887" y="1905000"/>
            <a:ext cx="6372225" cy="1085850"/>
          </a:xfrm>
          <a:prstGeom prst="rect">
            <a:avLst/>
          </a:prstGeom>
        </p:spPr>
      </p:pic>
    </p:spTree>
    <p:extLst>
      <p:ext uri="{BB962C8B-B14F-4D97-AF65-F5344CB8AC3E}">
        <p14:creationId xmlns:p14="http://schemas.microsoft.com/office/powerpoint/2010/main" val="2942849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2D: Zynq_Book_Tutorials 2, The_Zynq_Book_Tutorials, </a:t>
            </a:r>
            <a:r>
              <a:rPr lang="en-US" dirty="0"/>
              <a:t>v1.2 </a:t>
            </a:r>
          </a:p>
        </p:txBody>
      </p:sp>
      <p:sp>
        <p:nvSpPr>
          <p:cNvPr id="6" name="Text Placeholder 5">
            <a:extLst>
              <a:ext uri="{FF2B5EF4-FFF2-40B4-BE49-F238E27FC236}">
                <a16:creationId xmlns:a16="http://schemas.microsoft.com/office/drawing/2014/main" id="{BA0B381A-426C-4C88-B926-7CDAF29F5D11}"/>
              </a:ext>
            </a:extLst>
          </p:cNvPr>
          <p:cNvSpPr>
            <a:spLocks noGrp="1"/>
          </p:cNvSpPr>
          <p:nvPr>
            <p:ph type="body" sz="quarter" idx="10"/>
          </p:nvPr>
        </p:nvSpPr>
        <p:spPr/>
        <p:txBody>
          <a:bodyPr/>
          <a:lstStyle/>
          <a:p>
            <a:r>
              <a:rPr lang="en-US" dirty="0"/>
              <a:t>XGPIO and AXI Timer Interrupts</a:t>
            </a:r>
          </a:p>
        </p:txBody>
      </p:sp>
      <p:sp>
        <p:nvSpPr>
          <p:cNvPr id="4" name="TextBox 3"/>
          <p:cNvSpPr txBox="1"/>
          <p:nvPr/>
        </p:nvSpPr>
        <p:spPr>
          <a:xfrm>
            <a:off x="4800600" y="6198026"/>
            <a:ext cx="3810000" cy="261610"/>
          </a:xfrm>
          <a:prstGeom prst="rect">
            <a:avLst/>
          </a:prstGeom>
          <a:noFill/>
        </p:spPr>
        <p:txBody>
          <a:bodyPr wrap="square" rtlCol="0">
            <a:spAutoFit/>
          </a:bodyPr>
          <a:lstStyle/>
          <a:p>
            <a:pPr lvl="0"/>
            <a:r>
              <a:rPr lang="en-GB" sz="1100" dirty="0">
                <a:effectLst/>
              </a:rPr>
              <a:t>The_Zynq_Book_Tutorials, </a:t>
            </a:r>
            <a:r>
              <a:rPr lang="en-US" sz="1100" dirty="0">
                <a:effectLst/>
              </a:rPr>
              <a:t>v1.2 </a:t>
            </a:r>
          </a:p>
        </p:txBody>
      </p:sp>
      <p:pic>
        <p:nvPicPr>
          <p:cNvPr id="3" name="Picture 2">
            <a:extLst>
              <a:ext uri="{FF2B5EF4-FFF2-40B4-BE49-F238E27FC236}">
                <a16:creationId xmlns:a16="http://schemas.microsoft.com/office/drawing/2014/main" id="{D2825046-0EE7-492A-B5C0-1614ABDD3C01}"/>
              </a:ext>
            </a:extLst>
          </p:cNvPr>
          <p:cNvPicPr>
            <a:picLocks noChangeAspect="1"/>
          </p:cNvPicPr>
          <p:nvPr/>
        </p:nvPicPr>
        <p:blipFill>
          <a:blip r:embed="rId2"/>
          <a:stretch>
            <a:fillRect/>
          </a:stretch>
        </p:blipFill>
        <p:spPr>
          <a:xfrm>
            <a:off x="0" y="1295399"/>
            <a:ext cx="9128796" cy="4274319"/>
          </a:xfrm>
          <a:prstGeom prst="rect">
            <a:avLst/>
          </a:prstGeom>
        </p:spPr>
      </p:pic>
    </p:spTree>
    <p:extLst>
      <p:ext uri="{BB962C8B-B14F-4D97-AF65-F5344CB8AC3E}">
        <p14:creationId xmlns:p14="http://schemas.microsoft.com/office/powerpoint/2010/main" val="4266040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2D: Zynq_Book_Tutorials 2, The_Zynq_Book_Tutorials, </a:t>
            </a:r>
            <a:r>
              <a:rPr lang="en-US" dirty="0"/>
              <a:t>v1.2 </a:t>
            </a:r>
          </a:p>
        </p:txBody>
      </p:sp>
      <p:sp>
        <p:nvSpPr>
          <p:cNvPr id="7" name="Text Placeholder 6"/>
          <p:cNvSpPr>
            <a:spLocks noGrp="1"/>
          </p:cNvSpPr>
          <p:nvPr>
            <p:ph type="body" sz="quarter" idx="10"/>
          </p:nvPr>
        </p:nvSpPr>
        <p:spPr/>
        <p:txBody>
          <a:bodyPr/>
          <a:lstStyle/>
          <a:p>
            <a:r>
              <a:rPr lang="en-US" dirty="0"/>
              <a:t>interrupt_counter_tut_2D.c, XGPIO and AXI Timer Interrupts</a:t>
            </a:r>
          </a:p>
          <a:p>
            <a:r>
              <a:rPr lang="en-US" dirty="0"/>
              <a:t>Four LEDs as a four-bit counter, incremented by AXI Timer Interrupt</a:t>
            </a:r>
          </a:p>
          <a:p>
            <a:r>
              <a:rPr lang="en-US" dirty="0"/>
              <a:t>Four push buttons – interrupt driven to display button state on LEDs</a:t>
            </a:r>
          </a:p>
          <a:p>
            <a:r>
              <a:rPr lang="en-US" dirty="0"/>
              <a:t>LEDs work with both counter and button interrupts, independent of each other</a:t>
            </a:r>
          </a:p>
          <a:p>
            <a:r>
              <a:rPr lang="en-US" dirty="0"/>
              <a:t>AXI Timer in Verilog on PL, a count-up timer</a:t>
            </a:r>
          </a:p>
        </p:txBody>
      </p:sp>
      <p:sp>
        <p:nvSpPr>
          <p:cNvPr id="4" name="TextBox 3"/>
          <p:cNvSpPr txBox="1"/>
          <p:nvPr/>
        </p:nvSpPr>
        <p:spPr>
          <a:xfrm>
            <a:off x="4800600" y="6198026"/>
            <a:ext cx="3810000" cy="261610"/>
          </a:xfrm>
          <a:prstGeom prst="rect">
            <a:avLst/>
          </a:prstGeom>
          <a:noFill/>
        </p:spPr>
        <p:txBody>
          <a:bodyPr wrap="square" rtlCol="0">
            <a:spAutoFit/>
          </a:bodyPr>
          <a:lstStyle/>
          <a:p>
            <a:pPr lvl="0"/>
            <a:r>
              <a:rPr lang="en-GB" sz="1100" dirty="0">
                <a:effectLst/>
              </a:rPr>
              <a:t>The_Zynq_Book_Tutorials, </a:t>
            </a:r>
            <a:r>
              <a:rPr lang="en-US" sz="1100" dirty="0">
                <a:effectLst/>
              </a:rPr>
              <a:t>v1.2 </a:t>
            </a:r>
          </a:p>
        </p:txBody>
      </p:sp>
    </p:spTree>
    <p:extLst>
      <p:ext uri="{BB962C8B-B14F-4D97-AF65-F5344CB8AC3E}">
        <p14:creationId xmlns:p14="http://schemas.microsoft.com/office/powerpoint/2010/main" val="1506807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Zynq_Book_Tutorials 2: Interrupt Configuration from PL</a:t>
            </a:r>
            <a:endParaRPr lang="en-US" dirty="0"/>
          </a:p>
        </p:txBody>
      </p:sp>
      <p:sp>
        <p:nvSpPr>
          <p:cNvPr id="7" name="Text Placeholder 6"/>
          <p:cNvSpPr>
            <a:spLocks noGrp="1"/>
          </p:cNvSpPr>
          <p:nvPr>
            <p:ph type="body" sz="quarter" idx="10"/>
          </p:nvPr>
        </p:nvSpPr>
        <p:spPr/>
        <p:txBody>
          <a:bodyPr/>
          <a:lstStyle/>
          <a:p>
            <a:r>
              <a:rPr lang="en-US" dirty="0"/>
              <a:t>IRQ_F2P[1:0] – two interrupt sources: buttons and Timer </a:t>
            </a:r>
          </a:p>
          <a:p>
            <a:r>
              <a:rPr lang="en-US" dirty="0"/>
              <a:t>In0[0:0] – axi_gpio_0 - buttons</a:t>
            </a:r>
          </a:p>
          <a:p>
            <a:r>
              <a:rPr lang="en-US" dirty="0"/>
              <a:t>In1[0:0] – axi_timer_0 - timer</a:t>
            </a:r>
          </a:p>
          <a:p>
            <a:r>
              <a:rPr lang="en-US" dirty="0"/>
              <a:t>Exported to xparameters.h file</a:t>
            </a:r>
          </a:p>
        </p:txBody>
      </p:sp>
      <p:pic>
        <p:nvPicPr>
          <p:cNvPr id="3" name="Picture 2"/>
          <p:cNvPicPr>
            <a:picLocks noChangeAspect="1"/>
          </p:cNvPicPr>
          <p:nvPr/>
        </p:nvPicPr>
        <p:blipFill>
          <a:blip r:embed="rId2"/>
          <a:stretch>
            <a:fillRect/>
          </a:stretch>
        </p:blipFill>
        <p:spPr>
          <a:xfrm>
            <a:off x="5637648" y="1008777"/>
            <a:ext cx="2913125" cy="2209800"/>
          </a:xfrm>
          <a:prstGeom prst="rect">
            <a:avLst/>
          </a:prstGeom>
        </p:spPr>
      </p:pic>
      <p:pic>
        <p:nvPicPr>
          <p:cNvPr id="6" name="Picture 5"/>
          <p:cNvPicPr>
            <a:picLocks noChangeAspect="1"/>
          </p:cNvPicPr>
          <p:nvPr/>
        </p:nvPicPr>
        <p:blipFill>
          <a:blip r:embed="rId3"/>
          <a:stretch>
            <a:fillRect/>
          </a:stretch>
        </p:blipFill>
        <p:spPr>
          <a:xfrm>
            <a:off x="447983" y="4418945"/>
            <a:ext cx="8105775" cy="2152650"/>
          </a:xfrm>
          <a:prstGeom prst="rect">
            <a:avLst/>
          </a:prstGeom>
        </p:spPr>
      </p:pic>
      <p:pic>
        <p:nvPicPr>
          <p:cNvPr id="8" name="Picture 7"/>
          <p:cNvPicPr>
            <a:picLocks noChangeAspect="1"/>
          </p:cNvPicPr>
          <p:nvPr/>
        </p:nvPicPr>
        <p:blipFill>
          <a:blip r:embed="rId4"/>
          <a:stretch>
            <a:fillRect/>
          </a:stretch>
        </p:blipFill>
        <p:spPr>
          <a:xfrm>
            <a:off x="2727761" y="3326341"/>
            <a:ext cx="5819775" cy="981075"/>
          </a:xfrm>
          <a:prstGeom prst="rect">
            <a:avLst/>
          </a:prstGeom>
        </p:spPr>
      </p:pic>
    </p:spTree>
    <p:extLst>
      <p:ext uri="{BB962C8B-B14F-4D97-AF65-F5344CB8AC3E}">
        <p14:creationId xmlns:p14="http://schemas.microsoft.com/office/powerpoint/2010/main" val="1638903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The board support package (BSP) </a:t>
            </a:r>
            <a:r>
              <a:rPr lang="en-GB" sz="2000" dirty="0"/>
              <a:t>and Interrupts on the Zynq SoC</a:t>
            </a:r>
            <a:endParaRPr lang="en-US" sz="2000" dirty="0"/>
          </a:p>
        </p:txBody>
      </p:sp>
      <p:sp>
        <p:nvSpPr>
          <p:cNvPr id="3" name="Text Placeholder 2"/>
          <p:cNvSpPr>
            <a:spLocks noGrp="1"/>
          </p:cNvSpPr>
          <p:nvPr>
            <p:ph type="body" sz="quarter" idx="10"/>
          </p:nvPr>
        </p:nvSpPr>
        <p:spPr/>
        <p:txBody>
          <a:bodyPr/>
          <a:lstStyle/>
          <a:p>
            <a:r>
              <a:rPr lang="en-US" dirty="0"/>
              <a:t>Xparameters.h – Zybo board</a:t>
            </a:r>
          </a:p>
          <a:p>
            <a:pPr lvl="1"/>
            <a:r>
              <a:rPr lang="en-US" dirty="0"/>
              <a:t>This file contains the processor’s address space and the device IDs.</a:t>
            </a:r>
          </a:p>
          <a:p>
            <a:r>
              <a:rPr lang="en-US" dirty="0"/>
              <a:t>Xscugic.h – Generic Interrupt Controller</a:t>
            </a:r>
          </a:p>
          <a:p>
            <a:pPr lvl="1"/>
            <a:r>
              <a:rPr lang="en-US" dirty="0"/>
              <a:t>The generic interrupt controller driver component.</a:t>
            </a:r>
          </a:p>
          <a:p>
            <a:pPr lvl="1"/>
            <a:r>
              <a:rPr lang="en-US" dirty="0"/>
              <a:t>This file holds the drivers for the configuration and use of the GIC. </a:t>
            </a:r>
          </a:p>
          <a:p>
            <a:pPr lvl="1"/>
            <a:r>
              <a:rPr lang="en-US" dirty="0"/>
              <a:t>SCU stands for Snoop Control Unit.</a:t>
            </a:r>
          </a:p>
          <a:p>
            <a:r>
              <a:rPr lang="en-US" dirty="0"/>
              <a:t>Xil_exception.h – Cortex A9</a:t>
            </a:r>
          </a:p>
          <a:p>
            <a:pPr lvl="1"/>
            <a:r>
              <a:rPr lang="en-US" dirty="0"/>
              <a:t>This header file contains ARM Cortex A9 specific exception related APIs.</a:t>
            </a:r>
          </a:p>
          <a:p>
            <a:r>
              <a:rPr lang="en-US" dirty="0"/>
              <a:t>xtmrctr.h – AXI Timer</a:t>
            </a:r>
          </a:p>
          <a:p>
            <a:pPr lvl="1"/>
            <a:r>
              <a:rPr lang="en-US" dirty="0"/>
              <a:t>This component supports the Xilinx AXI timer/counter. </a:t>
            </a:r>
          </a:p>
          <a:p>
            <a:r>
              <a:rPr lang="en-US" dirty="0"/>
              <a:t>xgpio.h</a:t>
            </a:r>
          </a:p>
          <a:p>
            <a:pPr lvl="1"/>
            <a:r>
              <a:rPr lang="en-US" u="sng" dirty="0"/>
              <a:t>Xilinx General Purpose </a:t>
            </a:r>
            <a:r>
              <a:rPr lang="en-US" dirty="0"/>
              <a:t>I/O (XGpio) device driver.</a:t>
            </a:r>
          </a:p>
        </p:txBody>
      </p:sp>
      <p:sp>
        <p:nvSpPr>
          <p:cNvPr id="4" name="TextBox 3"/>
          <p:cNvSpPr txBox="1"/>
          <p:nvPr/>
        </p:nvSpPr>
        <p:spPr>
          <a:xfrm>
            <a:off x="762000" y="6281229"/>
            <a:ext cx="3810000" cy="261610"/>
          </a:xfrm>
          <a:prstGeom prst="rect">
            <a:avLst/>
          </a:prstGeom>
          <a:noFill/>
        </p:spPr>
        <p:txBody>
          <a:bodyPr wrap="square" rtlCol="0">
            <a:spAutoFit/>
          </a:bodyPr>
          <a:lstStyle/>
          <a:p>
            <a:pPr lvl="0">
              <a:buNone/>
            </a:pPr>
            <a:r>
              <a:rPr lang="en-GB" sz="1100" dirty="0">
                <a:solidFill>
                  <a:srgbClr val="0070C0"/>
                </a:solidFill>
                <a:effectLst/>
              </a:rPr>
              <a:t>How to </a:t>
            </a:r>
            <a:r>
              <a:rPr lang="en-GB" sz="1100" i="1" dirty="0">
                <a:solidFill>
                  <a:srgbClr val="0070C0"/>
                </a:solidFill>
                <a:effectLst/>
              </a:rPr>
              <a:t>Use Interrupts</a:t>
            </a:r>
            <a:r>
              <a:rPr lang="en-GB" sz="1100" dirty="0">
                <a:solidFill>
                  <a:srgbClr val="0070C0"/>
                </a:solidFill>
                <a:effectLst/>
              </a:rPr>
              <a:t> on the Zynq SoC, Xcell Journal 87</a:t>
            </a:r>
            <a:endParaRPr lang="en-US" sz="1100" dirty="0">
              <a:solidFill>
                <a:srgbClr val="0070C0"/>
              </a:solidFill>
              <a:effectLst/>
            </a:endParaRPr>
          </a:p>
        </p:txBody>
      </p:sp>
      <p:pic>
        <p:nvPicPr>
          <p:cNvPr id="5" name="Picture 4"/>
          <p:cNvPicPr>
            <a:picLocks noChangeAspect="1"/>
          </p:cNvPicPr>
          <p:nvPr/>
        </p:nvPicPr>
        <p:blipFill>
          <a:blip r:embed="rId2"/>
          <a:stretch>
            <a:fillRect/>
          </a:stretch>
        </p:blipFill>
        <p:spPr>
          <a:xfrm>
            <a:off x="6248399" y="4571999"/>
            <a:ext cx="2654825" cy="1473741"/>
          </a:xfrm>
          <a:prstGeom prst="rect">
            <a:avLst/>
          </a:prstGeom>
        </p:spPr>
      </p:pic>
    </p:spTree>
    <p:extLst>
      <p:ext uri="{BB962C8B-B14F-4D97-AF65-F5344CB8AC3E}">
        <p14:creationId xmlns:p14="http://schemas.microsoft.com/office/powerpoint/2010/main" val="2785864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Device IDs, Interrupt IDs and Device Instances</a:t>
            </a:r>
            <a:endParaRPr lang="en-US" dirty="0"/>
          </a:p>
        </p:txBody>
      </p:sp>
      <p:sp>
        <p:nvSpPr>
          <p:cNvPr id="3" name="Text Placeholder 2"/>
          <p:cNvSpPr>
            <a:spLocks noGrp="1"/>
          </p:cNvSpPr>
          <p:nvPr>
            <p:ph type="body" sz="quarter" idx="10"/>
          </p:nvPr>
        </p:nvSpPr>
        <p:spPr/>
        <p:txBody>
          <a:bodyPr/>
          <a:lstStyle/>
          <a:p>
            <a:r>
              <a:rPr lang="en-US" dirty="0"/>
              <a:t>Device IDs in xparameter.h – Hardware definitions</a:t>
            </a:r>
          </a:p>
          <a:p>
            <a:pPr lvl="1"/>
            <a:r>
              <a:rPr lang="en-US" dirty="0"/>
              <a:t>#define INTC_DEVICE_ID 	XPAR_PS7_SCUGIC_0_DEVICE_ID</a:t>
            </a:r>
          </a:p>
          <a:p>
            <a:pPr lvl="1"/>
            <a:r>
              <a:rPr lang="en-US" dirty="0"/>
              <a:t>#define TMR_DEVICE_ID	XPAR_TMRCTR_0_DEVICE_ID</a:t>
            </a:r>
          </a:p>
          <a:p>
            <a:pPr lvl="1"/>
            <a:r>
              <a:rPr lang="en-US" dirty="0"/>
              <a:t>#define BTNS_DEVICE_ID	XPAR_AXI_GPIO_0_DEVICE_ID</a:t>
            </a:r>
          </a:p>
          <a:p>
            <a:pPr lvl="1"/>
            <a:r>
              <a:rPr lang="en-US" dirty="0"/>
              <a:t>#define LEDS_DEVICE_ID	XPAR_AXI_GPIO_1_DEVICE_ID</a:t>
            </a:r>
          </a:p>
          <a:p>
            <a:pPr lvl="1"/>
            <a:r>
              <a:rPr lang="en-US" dirty="0"/>
              <a:t>#define INTC_GPIO_INTERRUPT_ID XPAR_FABRIC_AXI_GPIO_0_IP2INTC_IRPT_INTR</a:t>
            </a:r>
          </a:p>
          <a:p>
            <a:pPr lvl="1"/>
            <a:r>
              <a:rPr lang="en-US" dirty="0"/>
              <a:t>#define INTC_TMR_INTERRUPT_ID XPAR_FABRIC_AXI_TIMER_0_INTERRUPT_INTR</a:t>
            </a:r>
          </a:p>
          <a:p>
            <a:r>
              <a:rPr lang="en-US" dirty="0"/>
              <a:t>Device Declaration for LEDs, Push buttons</a:t>
            </a:r>
          </a:p>
          <a:p>
            <a:pPr lvl="1"/>
            <a:r>
              <a:rPr lang="en-US" dirty="0"/>
              <a:t>XGpio LEDInst, BTNInst;</a:t>
            </a:r>
          </a:p>
          <a:p>
            <a:r>
              <a:rPr lang="en-US" dirty="0"/>
              <a:t>GIC Device</a:t>
            </a:r>
          </a:p>
          <a:p>
            <a:pPr lvl="1"/>
            <a:r>
              <a:rPr lang="en-US" dirty="0"/>
              <a:t>XScuGic  INTCInst;</a:t>
            </a:r>
          </a:p>
          <a:p>
            <a:r>
              <a:rPr lang="en-US" dirty="0"/>
              <a:t>AXI Timer Device</a:t>
            </a:r>
          </a:p>
          <a:p>
            <a:pPr lvl="1"/>
            <a:r>
              <a:rPr lang="en-US" dirty="0"/>
              <a:t>XTmrCtr TMRInst;</a:t>
            </a:r>
          </a:p>
        </p:txBody>
      </p:sp>
      <p:pic>
        <p:nvPicPr>
          <p:cNvPr id="4" name="Picture 3">
            <a:extLst>
              <a:ext uri="{FF2B5EF4-FFF2-40B4-BE49-F238E27FC236}">
                <a16:creationId xmlns:a16="http://schemas.microsoft.com/office/drawing/2014/main" id="{FEC03707-0F76-4735-94BE-CBDC8D6919AF}"/>
              </a:ext>
            </a:extLst>
          </p:cNvPr>
          <p:cNvPicPr>
            <a:picLocks noChangeAspect="1"/>
          </p:cNvPicPr>
          <p:nvPr/>
        </p:nvPicPr>
        <p:blipFill>
          <a:blip r:embed="rId2"/>
          <a:stretch>
            <a:fillRect/>
          </a:stretch>
        </p:blipFill>
        <p:spPr>
          <a:xfrm>
            <a:off x="5867400" y="2836737"/>
            <a:ext cx="3119424" cy="3932047"/>
          </a:xfrm>
          <a:prstGeom prst="rect">
            <a:avLst/>
          </a:prstGeom>
        </p:spPr>
      </p:pic>
    </p:spTree>
    <p:extLst>
      <p:ext uri="{BB962C8B-B14F-4D97-AF65-F5344CB8AC3E}">
        <p14:creationId xmlns:p14="http://schemas.microsoft.com/office/powerpoint/2010/main" val="3615916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Structures of GPIO Instance and Device in </a:t>
            </a:r>
            <a:r>
              <a:rPr lang="en-GB" dirty="0" err="1"/>
              <a:t>xparameters.h</a:t>
            </a:r>
            <a:endParaRPr lang="en-US" dirty="0"/>
          </a:p>
        </p:txBody>
      </p:sp>
      <p:sp>
        <p:nvSpPr>
          <p:cNvPr id="6" name="TextBox 5">
            <a:extLst>
              <a:ext uri="{FF2B5EF4-FFF2-40B4-BE49-F238E27FC236}">
                <a16:creationId xmlns:a16="http://schemas.microsoft.com/office/drawing/2014/main" id="{59542662-EFCD-456E-AED1-AE9F9C65D8AE}"/>
              </a:ext>
            </a:extLst>
          </p:cNvPr>
          <p:cNvSpPr txBox="1"/>
          <p:nvPr/>
        </p:nvSpPr>
        <p:spPr>
          <a:xfrm>
            <a:off x="381000" y="609600"/>
            <a:ext cx="7467600" cy="6020110"/>
          </a:xfrm>
          <a:prstGeom prst="rect">
            <a:avLst/>
          </a:prstGeom>
          <a:noFill/>
        </p:spPr>
        <p:txBody>
          <a:bodyPr wrap="square" rtlCol="0">
            <a:spAutoFit/>
          </a:bodyPr>
          <a:lstStyle/>
          <a:p>
            <a:pPr>
              <a:buNone/>
            </a:pPr>
            <a:r>
              <a:rPr lang="en-US" sz="1800" dirty="0">
                <a:solidFill>
                  <a:srgbClr val="002060"/>
                </a:solidFill>
                <a:effectLst/>
              </a:rPr>
              <a:t>//from xgpio.h</a:t>
            </a:r>
          </a:p>
          <a:p>
            <a:pPr>
              <a:buNone/>
            </a:pPr>
            <a:endParaRPr lang="en-US" sz="1800" dirty="0">
              <a:solidFill>
                <a:srgbClr val="002060"/>
              </a:solidFill>
              <a:effectLst/>
            </a:endParaRPr>
          </a:p>
          <a:p>
            <a:pPr>
              <a:buNone/>
            </a:pPr>
            <a:r>
              <a:rPr lang="en-US" sz="1800" dirty="0">
                <a:solidFill>
                  <a:srgbClr val="002060"/>
                </a:solidFill>
                <a:effectLst/>
              </a:rPr>
              <a:t>typedef struct {</a:t>
            </a:r>
          </a:p>
          <a:p>
            <a:pPr>
              <a:buNone/>
            </a:pPr>
            <a:r>
              <a:rPr lang="en-US" sz="1800" dirty="0">
                <a:solidFill>
                  <a:srgbClr val="002060"/>
                </a:solidFill>
                <a:effectLst/>
              </a:rPr>
              <a:t>u16 DeviceId;		/* Unique ID  of device */</a:t>
            </a:r>
          </a:p>
          <a:p>
            <a:pPr>
              <a:buNone/>
            </a:pPr>
            <a:r>
              <a:rPr lang="en-US" sz="1800" dirty="0">
                <a:solidFill>
                  <a:srgbClr val="002060"/>
                </a:solidFill>
                <a:effectLst/>
              </a:rPr>
              <a:t>u32 BaseAddress;		/* Device base address */</a:t>
            </a:r>
          </a:p>
          <a:p>
            <a:pPr>
              <a:buNone/>
            </a:pPr>
            <a:r>
              <a:rPr lang="en-US" sz="1800" dirty="0">
                <a:solidFill>
                  <a:srgbClr val="002060"/>
                </a:solidFill>
                <a:effectLst/>
              </a:rPr>
              <a:t>int InterruptPresent;	/* Are interrupts supported in h/w */</a:t>
            </a:r>
          </a:p>
          <a:p>
            <a:pPr>
              <a:buNone/>
            </a:pPr>
            <a:r>
              <a:rPr lang="en-US" sz="1800" dirty="0">
                <a:solidFill>
                  <a:srgbClr val="002060"/>
                </a:solidFill>
                <a:effectLst/>
              </a:rPr>
              <a:t>int IsDual;		/* Are 2 channels supported in h/w */</a:t>
            </a:r>
          </a:p>
          <a:p>
            <a:pPr>
              <a:buNone/>
            </a:pPr>
            <a:r>
              <a:rPr lang="en-US" sz="1800" dirty="0">
                <a:solidFill>
                  <a:srgbClr val="002060"/>
                </a:solidFill>
                <a:effectLst/>
              </a:rPr>
              <a:t>} XGpio_Config;</a:t>
            </a:r>
          </a:p>
          <a:p>
            <a:pPr>
              <a:buNone/>
            </a:pPr>
            <a:endParaRPr lang="en-US" sz="1800" dirty="0">
              <a:solidFill>
                <a:srgbClr val="002060"/>
              </a:solidFill>
              <a:effectLst/>
            </a:endParaRPr>
          </a:p>
          <a:p>
            <a:pPr>
              <a:buNone/>
            </a:pPr>
            <a:r>
              <a:rPr lang="en-US" sz="1800" dirty="0">
                <a:solidFill>
                  <a:srgbClr val="002060"/>
                </a:solidFill>
                <a:effectLst/>
              </a:rPr>
              <a:t>/* The XGpio driver instance data. The user is required to allocate a</a:t>
            </a:r>
          </a:p>
          <a:p>
            <a:pPr>
              <a:buNone/>
            </a:pPr>
            <a:r>
              <a:rPr lang="en-US" sz="1800" dirty="0">
                <a:solidFill>
                  <a:srgbClr val="002060"/>
                </a:solidFill>
                <a:effectLst/>
              </a:rPr>
              <a:t> * variable of this type for every GPIO device in the system. A pointer</a:t>
            </a:r>
          </a:p>
          <a:p>
            <a:pPr>
              <a:buNone/>
            </a:pPr>
            <a:r>
              <a:rPr lang="en-US" sz="1800" dirty="0">
                <a:solidFill>
                  <a:srgbClr val="002060"/>
                </a:solidFill>
                <a:effectLst/>
              </a:rPr>
              <a:t> * to a variable of this type is then passed to the driver API functions.*/</a:t>
            </a:r>
          </a:p>
          <a:p>
            <a:pPr>
              <a:buNone/>
            </a:pPr>
            <a:r>
              <a:rPr lang="en-US" sz="1800" dirty="0">
                <a:solidFill>
                  <a:srgbClr val="002060"/>
                </a:solidFill>
                <a:effectLst/>
              </a:rPr>
              <a:t>typedef struct {</a:t>
            </a:r>
          </a:p>
          <a:p>
            <a:pPr>
              <a:buNone/>
            </a:pPr>
            <a:r>
              <a:rPr lang="en-US" sz="1800" dirty="0">
                <a:solidFill>
                  <a:srgbClr val="002060"/>
                </a:solidFill>
                <a:effectLst/>
              </a:rPr>
              <a:t>u32 BaseAddress;		/* Device base address */</a:t>
            </a:r>
          </a:p>
          <a:p>
            <a:pPr>
              <a:buNone/>
            </a:pPr>
            <a:r>
              <a:rPr lang="en-US" sz="1800" dirty="0">
                <a:solidFill>
                  <a:srgbClr val="002060"/>
                </a:solidFill>
                <a:effectLst/>
              </a:rPr>
              <a:t>u32 IsReady;		/* Device is initialized and ready */</a:t>
            </a:r>
          </a:p>
          <a:p>
            <a:pPr>
              <a:buNone/>
            </a:pPr>
            <a:r>
              <a:rPr lang="en-US" sz="1800" dirty="0">
                <a:solidFill>
                  <a:srgbClr val="002060"/>
                </a:solidFill>
                <a:effectLst/>
              </a:rPr>
              <a:t>int InterruptPresent;	/* Are interrupts supported in h/w */</a:t>
            </a:r>
          </a:p>
          <a:p>
            <a:pPr>
              <a:buNone/>
            </a:pPr>
            <a:r>
              <a:rPr lang="en-US" sz="1800" dirty="0">
                <a:solidFill>
                  <a:srgbClr val="002060"/>
                </a:solidFill>
                <a:effectLst/>
              </a:rPr>
              <a:t>int IsDual;		/* Are 2 channels supported in h/w */</a:t>
            </a:r>
          </a:p>
          <a:p>
            <a:pPr>
              <a:buNone/>
            </a:pPr>
            <a:r>
              <a:rPr lang="en-US" sz="1800" dirty="0">
                <a:solidFill>
                  <a:srgbClr val="002060"/>
                </a:solidFill>
                <a:effectLst/>
              </a:rPr>
              <a:t>} XGpio;</a:t>
            </a:r>
          </a:p>
        </p:txBody>
      </p:sp>
      <p:pic>
        <p:nvPicPr>
          <p:cNvPr id="8" name="Picture 7">
            <a:extLst>
              <a:ext uri="{FF2B5EF4-FFF2-40B4-BE49-F238E27FC236}">
                <a16:creationId xmlns:a16="http://schemas.microsoft.com/office/drawing/2014/main" id="{E55A22EA-26C7-4B77-80C0-0589B34AC9E3}"/>
              </a:ext>
            </a:extLst>
          </p:cNvPr>
          <p:cNvPicPr>
            <a:picLocks noChangeAspect="1"/>
          </p:cNvPicPr>
          <p:nvPr/>
        </p:nvPicPr>
        <p:blipFill>
          <a:blip r:embed="rId2"/>
          <a:stretch>
            <a:fillRect/>
          </a:stretch>
        </p:blipFill>
        <p:spPr>
          <a:xfrm>
            <a:off x="5486400" y="470216"/>
            <a:ext cx="3467100" cy="1152525"/>
          </a:xfrm>
          <a:prstGeom prst="rect">
            <a:avLst/>
          </a:prstGeom>
        </p:spPr>
      </p:pic>
    </p:spTree>
    <p:extLst>
      <p:ext uri="{BB962C8B-B14F-4D97-AF65-F5344CB8AC3E}">
        <p14:creationId xmlns:p14="http://schemas.microsoft.com/office/powerpoint/2010/main" val="2586601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Structures of AXI Timer Instance and Device in xparameters.h</a:t>
            </a:r>
            <a:endParaRPr lang="en-US" dirty="0"/>
          </a:p>
        </p:txBody>
      </p:sp>
      <p:sp>
        <p:nvSpPr>
          <p:cNvPr id="5" name="TextBox 4">
            <a:extLst>
              <a:ext uri="{FF2B5EF4-FFF2-40B4-BE49-F238E27FC236}">
                <a16:creationId xmlns:a16="http://schemas.microsoft.com/office/drawing/2014/main" id="{026319C0-FD6F-47FF-A536-07F66791DFB3}"/>
              </a:ext>
            </a:extLst>
          </p:cNvPr>
          <p:cNvSpPr txBox="1"/>
          <p:nvPr/>
        </p:nvSpPr>
        <p:spPr>
          <a:xfrm>
            <a:off x="381000" y="762000"/>
            <a:ext cx="8305800" cy="5687711"/>
          </a:xfrm>
          <a:prstGeom prst="rect">
            <a:avLst/>
          </a:prstGeom>
          <a:noFill/>
        </p:spPr>
        <p:txBody>
          <a:bodyPr wrap="square" rtlCol="0">
            <a:spAutoFit/>
          </a:bodyPr>
          <a:lstStyle/>
          <a:p>
            <a:pPr>
              <a:buNone/>
            </a:pPr>
            <a:r>
              <a:rPr lang="en-US" sz="1800" dirty="0">
                <a:solidFill>
                  <a:srgbClr val="002060"/>
                </a:solidFill>
                <a:effectLst/>
              </a:rPr>
              <a:t>//from xtmrctr.h</a:t>
            </a:r>
          </a:p>
          <a:p>
            <a:pPr>
              <a:buNone/>
            </a:pPr>
            <a:endParaRPr lang="en-US" sz="1800" dirty="0">
              <a:solidFill>
                <a:srgbClr val="002060"/>
              </a:solidFill>
            </a:endParaRPr>
          </a:p>
          <a:p>
            <a:pPr>
              <a:buNone/>
            </a:pPr>
            <a:r>
              <a:rPr lang="en-US" sz="1800" dirty="0">
                <a:solidFill>
                  <a:srgbClr val="002060"/>
                </a:solidFill>
                <a:effectLst/>
              </a:rPr>
              <a:t>typedef struct {</a:t>
            </a:r>
          </a:p>
          <a:p>
            <a:pPr>
              <a:buNone/>
            </a:pPr>
            <a:r>
              <a:rPr lang="en-US" sz="1800" dirty="0">
                <a:solidFill>
                  <a:srgbClr val="002060"/>
                </a:solidFill>
                <a:effectLst/>
              </a:rPr>
              <a:t>u16 DeviceId;		/**&lt; Unique ID  of device */</a:t>
            </a:r>
          </a:p>
          <a:p>
            <a:pPr>
              <a:buNone/>
            </a:pPr>
            <a:r>
              <a:rPr lang="en-US" sz="1800" dirty="0">
                <a:solidFill>
                  <a:srgbClr val="002060"/>
                </a:solidFill>
                <a:effectLst/>
              </a:rPr>
              <a:t>u32 BaseAddress;		/**&lt; Register base address */</a:t>
            </a:r>
          </a:p>
          <a:p>
            <a:pPr>
              <a:buNone/>
            </a:pPr>
            <a:r>
              <a:rPr lang="en-US" sz="1800" dirty="0">
                <a:solidFill>
                  <a:srgbClr val="002060"/>
                </a:solidFill>
                <a:effectLst/>
              </a:rPr>
              <a:t>} XTmrCtr_Config;</a:t>
            </a:r>
          </a:p>
          <a:p>
            <a:pPr>
              <a:buNone/>
            </a:pPr>
            <a:endParaRPr lang="en-US" sz="1800" dirty="0">
              <a:solidFill>
                <a:srgbClr val="002060"/>
              </a:solidFill>
              <a:effectLst/>
            </a:endParaRPr>
          </a:p>
          <a:p>
            <a:pPr>
              <a:buNone/>
            </a:pPr>
            <a:r>
              <a:rPr lang="en-US" sz="1800" dirty="0">
                <a:solidFill>
                  <a:srgbClr val="002060"/>
                </a:solidFill>
                <a:effectLst/>
              </a:rPr>
              <a:t>typedef struct {</a:t>
            </a:r>
          </a:p>
          <a:p>
            <a:pPr>
              <a:buNone/>
            </a:pPr>
            <a:r>
              <a:rPr lang="en-US" sz="1800" dirty="0">
                <a:solidFill>
                  <a:srgbClr val="002060"/>
                </a:solidFill>
                <a:effectLst/>
              </a:rPr>
              <a:t>XTmrCtrStats Stats; 	/**&lt; Component Statistics */</a:t>
            </a:r>
          </a:p>
          <a:p>
            <a:pPr>
              <a:buNone/>
            </a:pPr>
            <a:r>
              <a:rPr lang="en-US" sz="1800" dirty="0">
                <a:solidFill>
                  <a:srgbClr val="002060"/>
                </a:solidFill>
                <a:effectLst/>
              </a:rPr>
              <a:t>u32 BaseAddress; 	/**&lt; Base address of registers */</a:t>
            </a:r>
          </a:p>
          <a:p>
            <a:pPr>
              <a:buNone/>
            </a:pPr>
            <a:r>
              <a:rPr lang="en-US" sz="1800" dirty="0">
                <a:solidFill>
                  <a:srgbClr val="002060"/>
                </a:solidFill>
                <a:effectLst/>
              </a:rPr>
              <a:t>u32 IsReady; 		/**&lt; Device is initialized and ready */</a:t>
            </a:r>
          </a:p>
          <a:p>
            <a:pPr>
              <a:buNone/>
            </a:pPr>
            <a:r>
              <a:rPr lang="en-US" sz="1800" dirty="0">
                <a:solidFill>
                  <a:srgbClr val="002060"/>
                </a:solidFill>
                <a:effectLst/>
              </a:rPr>
              <a:t>u32 IsStartedTmrCtr0; 	/**&lt; Is Timer Counter 0 started */</a:t>
            </a:r>
          </a:p>
          <a:p>
            <a:pPr>
              <a:buNone/>
            </a:pPr>
            <a:r>
              <a:rPr lang="en-US" sz="1800" dirty="0">
                <a:solidFill>
                  <a:srgbClr val="002060"/>
                </a:solidFill>
                <a:effectLst/>
              </a:rPr>
              <a:t>u32 IsStartedTmrCtr1; 	/**&lt; Is Timer Counter 1 started */</a:t>
            </a:r>
          </a:p>
          <a:p>
            <a:pPr>
              <a:buNone/>
            </a:pPr>
            <a:endParaRPr lang="en-US" sz="1800" dirty="0">
              <a:solidFill>
                <a:srgbClr val="002060"/>
              </a:solidFill>
              <a:effectLst/>
            </a:endParaRPr>
          </a:p>
          <a:p>
            <a:pPr>
              <a:buNone/>
            </a:pPr>
            <a:r>
              <a:rPr lang="sv-SE" sz="1800" dirty="0">
                <a:solidFill>
                  <a:srgbClr val="002060"/>
                </a:solidFill>
                <a:effectLst/>
              </a:rPr>
              <a:t>XTmrCtr_Handler Handler; /**&lt; Callback function */</a:t>
            </a:r>
          </a:p>
          <a:p>
            <a:pPr>
              <a:buNone/>
            </a:pPr>
            <a:r>
              <a:rPr lang="en-US" sz="1800" dirty="0">
                <a:solidFill>
                  <a:srgbClr val="002060"/>
                </a:solidFill>
                <a:effectLst/>
              </a:rPr>
              <a:t>void *CallBackRef; 	/**&lt; Callback reference for handler */</a:t>
            </a:r>
          </a:p>
          <a:p>
            <a:pPr>
              <a:buNone/>
            </a:pPr>
            <a:r>
              <a:rPr lang="en-US" sz="1800" dirty="0">
                <a:solidFill>
                  <a:srgbClr val="002060"/>
                </a:solidFill>
                <a:effectLst/>
              </a:rPr>
              <a:t>} XTmrCtr;</a:t>
            </a:r>
          </a:p>
        </p:txBody>
      </p:sp>
      <p:pic>
        <p:nvPicPr>
          <p:cNvPr id="3" name="Picture 2">
            <a:extLst>
              <a:ext uri="{FF2B5EF4-FFF2-40B4-BE49-F238E27FC236}">
                <a16:creationId xmlns:a16="http://schemas.microsoft.com/office/drawing/2014/main" id="{BBF3854C-6DB6-4A83-A4B3-65BBC6016145}"/>
              </a:ext>
            </a:extLst>
          </p:cNvPr>
          <p:cNvPicPr>
            <a:picLocks noChangeAspect="1"/>
          </p:cNvPicPr>
          <p:nvPr/>
        </p:nvPicPr>
        <p:blipFill>
          <a:blip r:embed="rId2"/>
          <a:stretch>
            <a:fillRect/>
          </a:stretch>
        </p:blipFill>
        <p:spPr>
          <a:xfrm>
            <a:off x="4982190" y="685800"/>
            <a:ext cx="3800475" cy="952500"/>
          </a:xfrm>
          <a:prstGeom prst="rect">
            <a:avLst/>
          </a:prstGeom>
        </p:spPr>
      </p:pic>
    </p:spTree>
    <p:extLst>
      <p:ext uri="{BB962C8B-B14F-4D97-AF65-F5344CB8AC3E}">
        <p14:creationId xmlns:p14="http://schemas.microsoft.com/office/powerpoint/2010/main" val="3997779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Recommended Reading Materials on Interrupts</a:t>
            </a:r>
          </a:p>
        </p:txBody>
      </p:sp>
      <p:sp>
        <p:nvSpPr>
          <p:cNvPr id="3" name="Text Placeholder 2"/>
          <p:cNvSpPr>
            <a:spLocks noGrp="1"/>
          </p:cNvSpPr>
          <p:nvPr>
            <p:ph type="body" sz="quarter" idx="10"/>
          </p:nvPr>
        </p:nvSpPr>
        <p:spPr/>
        <p:txBody>
          <a:bodyPr/>
          <a:lstStyle/>
          <a:p>
            <a:r>
              <a:rPr lang="en-GB" dirty="0"/>
              <a:t>How to </a:t>
            </a:r>
            <a:r>
              <a:rPr lang="en-GB" i="1" dirty="0"/>
              <a:t>Use Interrupts</a:t>
            </a:r>
            <a:r>
              <a:rPr lang="en-GB" dirty="0"/>
              <a:t> on the Zynq SoC, pp38-43,</a:t>
            </a:r>
            <a:br>
              <a:rPr lang="en-GB" dirty="0"/>
            </a:br>
            <a:r>
              <a:rPr lang="en-GB" dirty="0"/>
              <a:t>Xcell Journal 87, 2</a:t>
            </a:r>
            <a:r>
              <a:rPr lang="en-GB" baseline="30000" dirty="0"/>
              <a:t>nd</a:t>
            </a:r>
            <a:r>
              <a:rPr lang="en-GB" dirty="0"/>
              <a:t> Quarter, 2014 </a:t>
            </a:r>
            <a:r>
              <a:rPr lang="en-GB" sz="1400" dirty="0"/>
              <a:t>(</a:t>
            </a:r>
            <a:r>
              <a:rPr lang="en-US" sz="1400" dirty="0">
                <a:hlinkClick r:id="rId3"/>
              </a:rPr>
              <a:t>https://www.xilinx.com/publications/archives/xcell/Xcell87.pdf</a:t>
            </a:r>
            <a:r>
              <a:rPr lang="en-US" sz="1400" dirty="0"/>
              <a:t>)</a:t>
            </a:r>
          </a:p>
          <a:p>
            <a:pPr lvl="0"/>
            <a:r>
              <a:rPr lang="en-US" dirty="0"/>
              <a:t>The ZYNQ Book</a:t>
            </a:r>
          </a:p>
          <a:p>
            <a:pPr lvl="1"/>
            <a:r>
              <a:rPr lang="en-US" dirty="0"/>
              <a:t>Chapter 10.4 Interrupts</a:t>
            </a:r>
          </a:p>
          <a:p>
            <a:r>
              <a:rPr lang="en-US" dirty="0"/>
              <a:t>Altera : Introduction to the ARM® Processor Using Altera Toolchain, Altera Corporation University Program, April 2014</a:t>
            </a:r>
          </a:p>
          <a:p>
            <a:pPr lvl="0"/>
            <a:r>
              <a:rPr lang="en-US" dirty="0"/>
              <a:t>ARM Generic Interrupt Controller – Architecture Specification</a:t>
            </a:r>
          </a:p>
          <a:p>
            <a:pPr lvl="1"/>
            <a:r>
              <a:rPr lang="en-US" dirty="0"/>
              <a:t>Chapter 1: Introduction</a:t>
            </a:r>
          </a:p>
          <a:p>
            <a:pPr lvl="1"/>
            <a:r>
              <a:rPr lang="en-US" dirty="0"/>
              <a:t>Chapter 2: GIC Partitioning</a:t>
            </a:r>
          </a:p>
          <a:p>
            <a:pPr lvl="1"/>
            <a:r>
              <a:rPr lang="en-US" dirty="0"/>
              <a:t>Chapter 3: Interrupt Handling and </a:t>
            </a:r>
            <a:br>
              <a:rPr lang="en-US" dirty="0"/>
            </a:br>
            <a:r>
              <a:rPr lang="en-US" dirty="0"/>
              <a:t>Prioritization</a:t>
            </a:r>
          </a:p>
          <a:p>
            <a:pPr lvl="1"/>
            <a:r>
              <a:rPr lang="en-US" dirty="0"/>
              <a:t>Chapter 4: Programmers’ Model </a:t>
            </a:r>
          </a:p>
        </p:txBody>
      </p:sp>
      <p:pic>
        <p:nvPicPr>
          <p:cNvPr id="5" name="Picture 4"/>
          <p:cNvPicPr>
            <a:picLocks noChangeAspect="1"/>
          </p:cNvPicPr>
          <p:nvPr/>
        </p:nvPicPr>
        <p:blipFill>
          <a:blip r:embed="rId4"/>
          <a:stretch>
            <a:fillRect/>
          </a:stretch>
        </p:blipFill>
        <p:spPr>
          <a:xfrm>
            <a:off x="5781591" y="3252115"/>
            <a:ext cx="3066940" cy="2976068"/>
          </a:xfrm>
          <a:prstGeom prst="rect">
            <a:avLst/>
          </a:prstGeom>
        </p:spPr>
      </p:pic>
    </p:spTree>
    <p:extLst>
      <p:ext uri="{BB962C8B-B14F-4D97-AF65-F5344CB8AC3E}">
        <p14:creationId xmlns:p14="http://schemas.microsoft.com/office/powerpoint/2010/main" val="28244243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Structures of GIC Instance and Device in xparameters.h</a:t>
            </a:r>
            <a:endParaRPr lang="en-US" dirty="0"/>
          </a:p>
        </p:txBody>
      </p:sp>
      <p:sp>
        <p:nvSpPr>
          <p:cNvPr id="5" name="TextBox 4">
            <a:extLst>
              <a:ext uri="{FF2B5EF4-FFF2-40B4-BE49-F238E27FC236}">
                <a16:creationId xmlns:a16="http://schemas.microsoft.com/office/drawing/2014/main" id="{026319C0-FD6F-47FF-A536-07F66791DFB3}"/>
              </a:ext>
            </a:extLst>
          </p:cNvPr>
          <p:cNvSpPr txBox="1"/>
          <p:nvPr/>
        </p:nvSpPr>
        <p:spPr>
          <a:xfrm>
            <a:off x="304800" y="762000"/>
            <a:ext cx="8534400" cy="6167842"/>
          </a:xfrm>
          <a:prstGeom prst="rect">
            <a:avLst/>
          </a:prstGeom>
          <a:noFill/>
        </p:spPr>
        <p:txBody>
          <a:bodyPr wrap="square" rtlCol="0">
            <a:spAutoFit/>
          </a:bodyPr>
          <a:lstStyle/>
          <a:p>
            <a:pPr>
              <a:buNone/>
            </a:pPr>
            <a:r>
              <a:rPr lang="en-US" sz="1800" dirty="0">
                <a:solidFill>
                  <a:srgbClr val="002060"/>
                </a:solidFill>
                <a:effectLst/>
              </a:rPr>
              <a:t>//from xscugic.h</a:t>
            </a:r>
          </a:p>
          <a:p>
            <a:pPr>
              <a:buNone/>
            </a:pPr>
            <a:r>
              <a:rPr lang="en-US" sz="1600" dirty="0">
                <a:solidFill>
                  <a:srgbClr val="002060"/>
                </a:solidFill>
                <a:effectLst/>
              </a:rPr>
              <a:t>typedef struct</a:t>
            </a:r>
          </a:p>
          <a:p>
            <a:pPr>
              <a:buNone/>
            </a:pPr>
            <a:r>
              <a:rPr lang="en-US" sz="1600" dirty="0">
                <a:solidFill>
                  <a:srgbClr val="002060"/>
                </a:solidFill>
                <a:effectLst/>
              </a:rPr>
              <a:t>{</a:t>
            </a:r>
          </a:p>
          <a:p>
            <a:pPr>
              <a:buNone/>
            </a:pPr>
            <a:r>
              <a:rPr lang="en-US" sz="1600" dirty="0">
                <a:solidFill>
                  <a:srgbClr val="002060"/>
                </a:solidFill>
                <a:effectLst/>
              </a:rPr>
              <a:t>u16 DeviceId;		/**&lt; Unique ID  of device */</a:t>
            </a:r>
          </a:p>
          <a:p>
            <a:pPr>
              <a:buNone/>
            </a:pPr>
            <a:r>
              <a:rPr lang="en-US" sz="1600" dirty="0">
                <a:solidFill>
                  <a:srgbClr val="002060"/>
                </a:solidFill>
                <a:effectLst/>
              </a:rPr>
              <a:t>u32 CpuBaseAddress;	/**&lt; CPU Interface Register base address */</a:t>
            </a:r>
          </a:p>
          <a:p>
            <a:pPr>
              <a:buNone/>
            </a:pPr>
            <a:r>
              <a:rPr lang="en-US" sz="1600" dirty="0">
                <a:solidFill>
                  <a:srgbClr val="002060"/>
                </a:solidFill>
                <a:effectLst/>
              </a:rPr>
              <a:t>u32 DistBaseAddress;	/**&lt; Distributor Register base address */</a:t>
            </a:r>
          </a:p>
          <a:p>
            <a:pPr>
              <a:buNone/>
            </a:pPr>
            <a:r>
              <a:rPr lang="en-US" sz="1600" dirty="0">
                <a:solidFill>
                  <a:srgbClr val="002060"/>
                </a:solidFill>
                <a:effectLst/>
              </a:rPr>
              <a:t>/*Vector table of interrupt handlers */</a:t>
            </a:r>
          </a:p>
          <a:p>
            <a:pPr>
              <a:buNone/>
            </a:pPr>
            <a:r>
              <a:rPr lang="en-US" sz="1600" dirty="0">
                <a:solidFill>
                  <a:srgbClr val="002060"/>
                </a:solidFill>
                <a:effectLst/>
              </a:rPr>
              <a:t>XScuGic_VectorTableEntry HandlerTable[XSCUGIC_MAX_NUM_INTR_INPUTS];	</a:t>
            </a:r>
          </a:p>
          <a:p>
            <a:pPr>
              <a:buNone/>
            </a:pPr>
            <a:r>
              <a:rPr lang="en-US" sz="1600" dirty="0">
                <a:solidFill>
                  <a:srgbClr val="002060"/>
                </a:solidFill>
                <a:effectLst/>
              </a:rPr>
              <a:t>} XScuGic_Config;</a:t>
            </a:r>
          </a:p>
          <a:p>
            <a:pPr>
              <a:buNone/>
            </a:pPr>
            <a:endParaRPr lang="en-US" sz="1600" dirty="0">
              <a:solidFill>
                <a:srgbClr val="002060"/>
              </a:solidFill>
              <a:effectLst/>
            </a:endParaRPr>
          </a:p>
          <a:p>
            <a:pPr>
              <a:buNone/>
            </a:pPr>
            <a:endParaRPr lang="en-US" sz="1600" dirty="0">
              <a:solidFill>
                <a:srgbClr val="002060"/>
              </a:solidFill>
              <a:effectLst/>
            </a:endParaRPr>
          </a:p>
          <a:p>
            <a:pPr>
              <a:buNone/>
            </a:pPr>
            <a:endParaRPr lang="en-US" sz="1600" dirty="0">
              <a:solidFill>
                <a:srgbClr val="002060"/>
              </a:solidFill>
              <a:effectLst/>
            </a:endParaRPr>
          </a:p>
          <a:p>
            <a:pPr>
              <a:buNone/>
            </a:pPr>
            <a:endParaRPr lang="en-US" sz="1600" dirty="0">
              <a:solidFill>
                <a:srgbClr val="002060"/>
              </a:solidFill>
              <a:effectLst/>
            </a:endParaRPr>
          </a:p>
          <a:p>
            <a:pPr>
              <a:buNone/>
            </a:pPr>
            <a:endParaRPr lang="en-US" sz="1600" dirty="0">
              <a:solidFill>
                <a:srgbClr val="002060"/>
              </a:solidFill>
              <a:effectLst/>
            </a:endParaRPr>
          </a:p>
          <a:p>
            <a:pPr>
              <a:buNone/>
            </a:pPr>
            <a:r>
              <a:rPr lang="en-US" sz="1600" dirty="0">
                <a:solidFill>
                  <a:srgbClr val="002060"/>
                </a:solidFill>
                <a:effectLst/>
              </a:rPr>
              <a:t>typedef struct</a:t>
            </a:r>
          </a:p>
          <a:p>
            <a:pPr>
              <a:buNone/>
            </a:pPr>
            <a:r>
              <a:rPr lang="en-US" sz="1600" dirty="0">
                <a:solidFill>
                  <a:srgbClr val="002060"/>
                </a:solidFill>
                <a:effectLst/>
              </a:rPr>
              <a:t>{</a:t>
            </a:r>
          </a:p>
          <a:p>
            <a:pPr>
              <a:buNone/>
            </a:pPr>
            <a:r>
              <a:rPr lang="en-US" sz="1600" dirty="0">
                <a:solidFill>
                  <a:srgbClr val="002060"/>
                </a:solidFill>
                <a:effectLst/>
              </a:rPr>
              <a:t>XScuGic_Config *Config;  	/**&lt; Configuration table entry */</a:t>
            </a:r>
          </a:p>
          <a:p>
            <a:pPr>
              <a:buNone/>
            </a:pPr>
            <a:r>
              <a:rPr lang="en-US" sz="1600" dirty="0">
                <a:solidFill>
                  <a:srgbClr val="002060"/>
                </a:solidFill>
                <a:effectLst/>
              </a:rPr>
              <a:t>u32 IsReady; 		/**&lt; Device is initialized and ready */</a:t>
            </a:r>
          </a:p>
          <a:p>
            <a:pPr>
              <a:buNone/>
            </a:pPr>
            <a:r>
              <a:rPr lang="en-US" sz="1600" dirty="0">
                <a:solidFill>
                  <a:srgbClr val="002060"/>
                </a:solidFill>
                <a:effectLst/>
              </a:rPr>
              <a:t>u32 UnhandledInterrupts; 	/**&lt; </a:t>
            </a:r>
            <a:r>
              <a:rPr lang="en-US" sz="1600" u="sng" dirty="0">
                <a:solidFill>
                  <a:srgbClr val="002060"/>
                </a:solidFill>
                <a:effectLst/>
              </a:rPr>
              <a:t>Intc Statistics */</a:t>
            </a:r>
          </a:p>
          <a:p>
            <a:pPr>
              <a:buNone/>
            </a:pPr>
            <a:r>
              <a:rPr lang="en-US" sz="1600" dirty="0">
                <a:solidFill>
                  <a:srgbClr val="002060"/>
                </a:solidFill>
                <a:effectLst/>
              </a:rPr>
              <a:t>} XScuGic;</a:t>
            </a:r>
          </a:p>
        </p:txBody>
      </p:sp>
      <p:pic>
        <p:nvPicPr>
          <p:cNvPr id="4" name="Picture 3">
            <a:extLst>
              <a:ext uri="{FF2B5EF4-FFF2-40B4-BE49-F238E27FC236}">
                <a16:creationId xmlns:a16="http://schemas.microsoft.com/office/drawing/2014/main" id="{CA6CE24D-8800-4D4A-910A-22F8F00E3D10}"/>
              </a:ext>
            </a:extLst>
          </p:cNvPr>
          <p:cNvPicPr>
            <a:picLocks noChangeAspect="1"/>
          </p:cNvPicPr>
          <p:nvPr/>
        </p:nvPicPr>
        <p:blipFill>
          <a:blip r:embed="rId2"/>
          <a:stretch>
            <a:fillRect/>
          </a:stretch>
        </p:blipFill>
        <p:spPr>
          <a:xfrm>
            <a:off x="5644707" y="3200400"/>
            <a:ext cx="3275609" cy="2273698"/>
          </a:xfrm>
          <a:prstGeom prst="rect">
            <a:avLst/>
          </a:prstGeom>
        </p:spPr>
      </p:pic>
      <p:pic>
        <p:nvPicPr>
          <p:cNvPr id="3" name="Picture 2">
            <a:extLst>
              <a:ext uri="{FF2B5EF4-FFF2-40B4-BE49-F238E27FC236}">
                <a16:creationId xmlns:a16="http://schemas.microsoft.com/office/drawing/2014/main" id="{A92C7DE8-1FD4-4574-80D1-47FC140DEE7E}"/>
              </a:ext>
            </a:extLst>
          </p:cNvPr>
          <p:cNvPicPr>
            <a:picLocks noChangeAspect="1"/>
          </p:cNvPicPr>
          <p:nvPr/>
        </p:nvPicPr>
        <p:blipFill>
          <a:blip r:embed="rId3"/>
          <a:stretch>
            <a:fillRect/>
          </a:stretch>
        </p:blipFill>
        <p:spPr>
          <a:xfrm>
            <a:off x="4981575" y="629505"/>
            <a:ext cx="3933825" cy="952500"/>
          </a:xfrm>
          <a:prstGeom prst="rect">
            <a:avLst/>
          </a:prstGeom>
        </p:spPr>
      </p:pic>
    </p:spTree>
    <p:extLst>
      <p:ext uri="{BB962C8B-B14F-4D97-AF65-F5344CB8AC3E}">
        <p14:creationId xmlns:p14="http://schemas.microsoft.com/office/powerpoint/2010/main" val="2491881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7951049-6FCD-4F40-84A0-4167D7FB3923}"/>
              </a:ext>
            </a:extLst>
          </p:cNvPr>
          <p:cNvSpPr>
            <a:spLocks noGrp="1"/>
          </p:cNvSpPr>
          <p:nvPr>
            <p:ph type="title"/>
          </p:nvPr>
        </p:nvSpPr>
        <p:spPr/>
        <p:txBody>
          <a:bodyPr/>
          <a:lstStyle/>
          <a:p>
            <a:r>
              <a:rPr lang="en-US" dirty="0"/>
              <a:t>Level 1, Level 2 and Level 3 Interrupt Configurations</a:t>
            </a:r>
          </a:p>
        </p:txBody>
      </p:sp>
      <p:sp>
        <p:nvSpPr>
          <p:cNvPr id="14" name="Text Placeholder 13">
            <a:extLst>
              <a:ext uri="{FF2B5EF4-FFF2-40B4-BE49-F238E27FC236}">
                <a16:creationId xmlns:a16="http://schemas.microsoft.com/office/drawing/2014/main" id="{7DB5F923-00E3-4C1F-888A-E62B9AC75DE7}"/>
              </a:ext>
            </a:extLst>
          </p:cNvPr>
          <p:cNvSpPr>
            <a:spLocks noGrp="1"/>
          </p:cNvSpPr>
          <p:nvPr>
            <p:ph type="body" sz="quarter" idx="10"/>
          </p:nvPr>
        </p:nvSpPr>
        <p:spPr/>
        <p:txBody>
          <a:bodyPr/>
          <a:lstStyle/>
          <a:p>
            <a:r>
              <a:rPr lang="en-US" dirty="0"/>
              <a:t>Level 3: Interrupt Sources</a:t>
            </a:r>
          </a:p>
          <a:p>
            <a:r>
              <a:rPr lang="en-US" dirty="0"/>
              <a:t>Level 2: Generic Interrupt Controller (GIC) and its vector table</a:t>
            </a:r>
          </a:p>
          <a:p>
            <a:r>
              <a:rPr lang="en-US" dirty="0"/>
              <a:t>Level 1: Cortex A6 CPU and its vector table</a:t>
            </a:r>
          </a:p>
        </p:txBody>
      </p:sp>
      <p:grpSp>
        <p:nvGrpSpPr>
          <p:cNvPr id="18" name="Group 17">
            <a:extLst>
              <a:ext uri="{FF2B5EF4-FFF2-40B4-BE49-F238E27FC236}">
                <a16:creationId xmlns:a16="http://schemas.microsoft.com/office/drawing/2014/main" id="{8B22DFB6-DE9F-4614-9E76-6C957B22CE70}"/>
              </a:ext>
            </a:extLst>
          </p:cNvPr>
          <p:cNvGrpSpPr/>
          <p:nvPr/>
        </p:nvGrpSpPr>
        <p:grpSpPr>
          <a:xfrm>
            <a:off x="1268132" y="2563404"/>
            <a:ext cx="7148510" cy="4294596"/>
            <a:chOff x="1268132" y="2563404"/>
            <a:chExt cx="7148510" cy="4294596"/>
          </a:xfrm>
        </p:grpSpPr>
        <p:grpSp>
          <p:nvGrpSpPr>
            <p:cNvPr id="16" name="Group 15">
              <a:extLst>
                <a:ext uri="{FF2B5EF4-FFF2-40B4-BE49-F238E27FC236}">
                  <a16:creationId xmlns:a16="http://schemas.microsoft.com/office/drawing/2014/main" id="{AC2ECC46-2771-4BD9-8442-C57A63132DC7}"/>
                </a:ext>
              </a:extLst>
            </p:cNvPr>
            <p:cNvGrpSpPr/>
            <p:nvPr/>
          </p:nvGrpSpPr>
          <p:grpSpPr>
            <a:xfrm>
              <a:off x="1268132" y="2615382"/>
              <a:ext cx="7148510" cy="4242618"/>
              <a:chOff x="1268132" y="2615382"/>
              <a:chExt cx="7148510" cy="4242618"/>
            </a:xfrm>
          </p:grpSpPr>
          <p:pic>
            <p:nvPicPr>
              <p:cNvPr id="12" name="Picture 11">
                <a:extLst>
                  <a:ext uri="{FF2B5EF4-FFF2-40B4-BE49-F238E27FC236}">
                    <a16:creationId xmlns:a16="http://schemas.microsoft.com/office/drawing/2014/main" id="{8E67989F-EB7C-4653-9E82-32DA71F3C577}"/>
                  </a:ext>
                </a:extLst>
              </p:cNvPr>
              <p:cNvPicPr>
                <a:picLocks noChangeAspect="1"/>
              </p:cNvPicPr>
              <p:nvPr/>
            </p:nvPicPr>
            <p:blipFill>
              <a:blip r:embed="rId2"/>
              <a:stretch>
                <a:fillRect/>
              </a:stretch>
            </p:blipFill>
            <p:spPr>
              <a:xfrm>
                <a:off x="1268132" y="2615382"/>
                <a:ext cx="7148510" cy="4174130"/>
              </a:xfrm>
              <a:prstGeom prst="rect">
                <a:avLst/>
              </a:prstGeom>
            </p:spPr>
          </p:pic>
          <p:sp>
            <p:nvSpPr>
              <p:cNvPr id="11" name="TextBox 10">
                <a:extLst>
                  <a:ext uri="{FF2B5EF4-FFF2-40B4-BE49-F238E27FC236}">
                    <a16:creationId xmlns:a16="http://schemas.microsoft.com/office/drawing/2014/main" id="{FB28404D-7DED-49EE-8F58-9EE6DDDE8254}"/>
                  </a:ext>
                </a:extLst>
              </p:cNvPr>
              <p:cNvSpPr txBox="1"/>
              <p:nvPr/>
            </p:nvSpPr>
            <p:spPr>
              <a:xfrm>
                <a:off x="1981200" y="6595115"/>
                <a:ext cx="3958713" cy="262885"/>
              </a:xfrm>
              <a:prstGeom prst="rect">
                <a:avLst/>
              </a:prstGeom>
              <a:noFill/>
            </p:spPr>
            <p:txBody>
              <a:bodyPr wrap="square" rtlCol="0">
                <a:spAutoFit/>
              </a:bodyPr>
              <a:lstStyle/>
              <a:p>
                <a:pPr lvl="0">
                  <a:buNone/>
                </a:pPr>
                <a:r>
                  <a:rPr lang="en-GB" sz="1100" dirty="0">
                    <a:solidFill>
                      <a:srgbClr val="0070C0"/>
                    </a:solidFill>
                    <a:effectLst/>
                  </a:rPr>
                  <a:t>From </a:t>
                </a:r>
                <a:r>
                  <a:rPr lang="en-GB" sz="1100" dirty="0">
                    <a:solidFill>
                      <a:srgbClr val="0070C0"/>
                    </a:solidFill>
                    <a:effectLst/>
                    <a:hlinkClick r:id="rId3"/>
                  </a:rPr>
                  <a:t>www.realdigitial.org</a:t>
                </a:r>
                <a:r>
                  <a:rPr lang="en-GB" sz="1100" dirty="0">
                    <a:solidFill>
                      <a:srgbClr val="0070C0"/>
                    </a:solidFill>
                    <a:effectLst/>
                  </a:rPr>
                  <a:t> – zynq/ARM Interrupt Controller </a:t>
                </a:r>
                <a:endParaRPr lang="en-US" sz="1100" dirty="0">
                  <a:solidFill>
                    <a:srgbClr val="0070C0"/>
                  </a:solidFill>
                  <a:effectLst/>
                </a:endParaRPr>
              </a:p>
            </p:txBody>
          </p:sp>
        </p:grpSp>
        <p:sp>
          <p:nvSpPr>
            <p:cNvPr id="17" name="TextBox 16">
              <a:extLst>
                <a:ext uri="{FF2B5EF4-FFF2-40B4-BE49-F238E27FC236}">
                  <a16:creationId xmlns:a16="http://schemas.microsoft.com/office/drawing/2014/main" id="{289FA9C9-8A69-4267-8D91-A846A4094BD7}"/>
                </a:ext>
              </a:extLst>
            </p:cNvPr>
            <p:cNvSpPr txBox="1"/>
            <p:nvPr/>
          </p:nvSpPr>
          <p:spPr>
            <a:xfrm>
              <a:off x="1524000" y="2563404"/>
              <a:ext cx="3733800" cy="307777"/>
            </a:xfrm>
            <a:prstGeom prst="rect">
              <a:avLst/>
            </a:prstGeom>
            <a:noFill/>
          </p:spPr>
          <p:txBody>
            <a:bodyPr wrap="square" rtlCol="0">
              <a:spAutoFit/>
            </a:bodyPr>
            <a:lstStyle/>
            <a:p>
              <a:pPr>
                <a:buNone/>
              </a:pPr>
              <a:r>
                <a:rPr lang="en-US" sz="1400" dirty="0">
                  <a:solidFill>
                    <a:srgbClr val="C00000"/>
                  </a:solidFill>
                  <a:effectLst/>
                </a:rPr>
                <a:t>Level 3    </a:t>
              </a:r>
              <a:r>
                <a:rPr lang="en-US" sz="1400" dirty="0">
                  <a:solidFill>
                    <a:srgbClr val="C00000"/>
                  </a:solidFill>
                  <a:effectLst/>
                  <a:sym typeface="Symbol" panose="05050102010706020507" pitchFamily="18" charset="2"/>
                </a:rPr>
                <a:t></a:t>
              </a:r>
              <a:r>
                <a:rPr lang="en-US" sz="1400" dirty="0">
                  <a:solidFill>
                    <a:srgbClr val="C00000"/>
                  </a:solidFill>
                  <a:effectLst/>
                </a:rPr>
                <a:t>    Level 2    </a:t>
              </a:r>
              <a:r>
                <a:rPr lang="en-US" sz="1400" dirty="0">
                  <a:solidFill>
                    <a:srgbClr val="C00000"/>
                  </a:solidFill>
                  <a:effectLst/>
                  <a:sym typeface="Symbol" panose="05050102010706020507" pitchFamily="18" charset="2"/>
                </a:rPr>
                <a:t></a:t>
              </a:r>
              <a:r>
                <a:rPr lang="en-US" sz="1400" dirty="0">
                  <a:solidFill>
                    <a:srgbClr val="C00000"/>
                  </a:solidFill>
                  <a:effectLst/>
                </a:rPr>
                <a:t>      Level 1</a:t>
              </a:r>
            </a:p>
          </p:txBody>
        </p:sp>
      </p:grpSp>
    </p:spTree>
    <p:extLst>
      <p:ext uri="{BB962C8B-B14F-4D97-AF65-F5344CB8AC3E}">
        <p14:creationId xmlns:p14="http://schemas.microsoft.com/office/powerpoint/2010/main" val="1277597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interrupt_counter_tut_2D_new.c</a:t>
            </a:r>
          </a:p>
        </p:txBody>
      </p:sp>
      <p:sp>
        <p:nvSpPr>
          <p:cNvPr id="3" name="Text Placeholder 2"/>
          <p:cNvSpPr>
            <a:spLocks noGrp="1"/>
          </p:cNvSpPr>
          <p:nvPr>
            <p:ph type="body" sz="quarter" idx="10"/>
          </p:nvPr>
        </p:nvSpPr>
        <p:spPr/>
        <p:txBody>
          <a:bodyPr/>
          <a:lstStyle/>
          <a:p>
            <a:r>
              <a:rPr lang="en-US" dirty="0"/>
              <a:t>Revised the original code with a number of calls and remove all warnings.</a:t>
            </a:r>
          </a:p>
          <a:p>
            <a:r>
              <a:rPr lang="en-US" dirty="0"/>
              <a:t>interrupt_counter_tut_2D_new.c; Count up to (2</a:t>
            </a:r>
            <a:r>
              <a:rPr lang="en-US" baseline="30000" dirty="0"/>
              <a:t>32</a:t>
            </a:r>
            <a:r>
              <a:rPr lang="en-US" dirty="0"/>
              <a:t>-0xF8000000)</a:t>
            </a:r>
          </a:p>
        </p:txBody>
      </p:sp>
      <p:pic>
        <p:nvPicPr>
          <p:cNvPr id="7" name="Picture 6">
            <a:extLst>
              <a:ext uri="{FF2B5EF4-FFF2-40B4-BE49-F238E27FC236}">
                <a16:creationId xmlns:a16="http://schemas.microsoft.com/office/drawing/2014/main" id="{555F74BC-FCBA-4EFF-B282-51B508A3E0B1}"/>
              </a:ext>
            </a:extLst>
          </p:cNvPr>
          <p:cNvPicPr>
            <a:picLocks noChangeAspect="1"/>
          </p:cNvPicPr>
          <p:nvPr/>
        </p:nvPicPr>
        <p:blipFill>
          <a:blip r:embed="rId2"/>
          <a:stretch>
            <a:fillRect/>
          </a:stretch>
        </p:blipFill>
        <p:spPr>
          <a:xfrm>
            <a:off x="546463" y="1524000"/>
            <a:ext cx="8229600" cy="5124450"/>
          </a:xfrm>
          <a:prstGeom prst="rect">
            <a:avLst/>
          </a:prstGeom>
        </p:spPr>
      </p:pic>
    </p:spTree>
    <p:extLst>
      <p:ext uri="{BB962C8B-B14F-4D97-AF65-F5344CB8AC3E}">
        <p14:creationId xmlns:p14="http://schemas.microsoft.com/office/powerpoint/2010/main" val="1676401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interrupt_counter_tut_2D_new.c</a:t>
            </a:r>
          </a:p>
        </p:txBody>
      </p:sp>
      <p:pic>
        <p:nvPicPr>
          <p:cNvPr id="14" name="Picture 13">
            <a:extLst>
              <a:ext uri="{FF2B5EF4-FFF2-40B4-BE49-F238E27FC236}">
                <a16:creationId xmlns:a16="http://schemas.microsoft.com/office/drawing/2014/main" id="{C64F1922-907C-40C5-A76F-D0CE6FB8D02B}"/>
              </a:ext>
            </a:extLst>
          </p:cNvPr>
          <p:cNvPicPr>
            <a:picLocks noChangeAspect="1"/>
          </p:cNvPicPr>
          <p:nvPr/>
        </p:nvPicPr>
        <p:blipFill>
          <a:blip r:embed="rId2"/>
          <a:stretch>
            <a:fillRect/>
          </a:stretch>
        </p:blipFill>
        <p:spPr>
          <a:xfrm>
            <a:off x="0" y="609600"/>
            <a:ext cx="9144000" cy="6056768"/>
          </a:xfrm>
          <a:prstGeom prst="rect">
            <a:avLst/>
          </a:prstGeom>
        </p:spPr>
      </p:pic>
    </p:spTree>
    <p:extLst>
      <p:ext uri="{BB962C8B-B14F-4D97-AF65-F5344CB8AC3E}">
        <p14:creationId xmlns:p14="http://schemas.microsoft.com/office/powerpoint/2010/main" val="1032852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4EE3467-FC69-4C3E-AC9C-16DE94A490E5}"/>
              </a:ext>
            </a:extLst>
          </p:cNvPr>
          <p:cNvPicPr>
            <a:picLocks noChangeAspect="1"/>
          </p:cNvPicPr>
          <p:nvPr/>
        </p:nvPicPr>
        <p:blipFill>
          <a:blip r:embed="rId2"/>
          <a:stretch>
            <a:fillRect/>
          </a:stretch>
        </p:blipFill>
        <p:spPr>
          <a:xfrm>
            <a:off x="0" y="63936"/>
            <a:ext cx="9144000" cy="6730128"/>
          </a:xfrm>
          <a:prstGeom prst="rect">
            <a:avLst/>
          </a:prstGeom>
        </p:spPr>
      </p:pic>
    </p:spTree>
    <p:extLst>
      <p:ext uri="{BB962C8B-B14F-4D97-AF65-F5344CB8AC3E}">
        <p14:creationId xmlns:p14="http://schemas.microsoft.com/office/powerpoint/2010/main" val="2776210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F11AA0F-F2B0-46AB-8BA0-63AEC9470C42}"/>
              </a:ext>
            </a:extLst>
          </p:cNvPr>
          <p:cNvPicPr>
            <a:picLocks noChangeAspect="1"/>
          </p:cNvPicPr>
          <p:nvPr/>
        </p:nvPicPr>
        <p:blipFill>
          <a:blip r:embed="rId2"/>
          <a:stretch>
            <a:fillRect/>
          </a:stretch>
        </p:blipFill>
        <p:spPr>
          <a:xfrm>
            <a:off x="0" y="1272469"/>
            <a:ext cx="9144000" cy="4313062"/>
          </a:xfrm>
          <a:prstGeom prst="rect">
            <a:avLst/>
          </a:prstGeom>
        </p:spPr>
      </p:pic>
    </p:spTree>
    <p:extLst>
      <p:ext uri="{BB962C8B-B14F-4D97-AF65-F5344CB8AC3E}">
        <p14:creationId xmlns:p14="http://schemas.microsoft.com/office/powerpoint/2010/main" val="3743125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7A44C9-B1CA-4435-BB59-3B7E50CBB3F6}"/>
              </a:ext>
            </a:extLst>
          </p:cNvPr>
          <p:cNvPicPr>
            <a:picLocks noChangeAspect="1"/>
          </p:cNvPicPr>
          <p:nvPr/>
        </p:nvPicPr>
        <p:blipFill>
          <a:blip r:embed="rId2"/>
          <a:stretch>
            <a:fillRect/>
          </a:stretch>
        </p:blipFill>
        <p:spPr>
          <a:xfrm>
            <a:off x="42862" y="1462087"/>
            <a:ext cx="9058275" cy="3933825"/>
          </a:xfrm>
          <a:prstGeom prst="rect">
            <a:avLst/>
          </a:prstGeom>
        </p:spPr>
      </p:pic>
    </p:spTree>
    <p:extLst>
      <p:ext uri="{BB962C8B-B14F-4D97-AF65-F5344CB8AC3E}">
        <p14:creationId xmlns:p14="http://schemas.microsoft.com/office/powerpoint/2010/main" val="8667271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1: Initialize IRQ of Cortex A9 to Accept GIC Handler</a:t>
            </a:r>
          </a:p>
        </p:txBody>
      </p:sp>
      <p:sp>
        <p:nvSpPr>
          <p:cNvPr id="3" name="Text Placeholder 2"/>
          <p:cNvSpPr>
            <a:spLocks noGrp="1"/>
          </p:cNvSpPr>
          <p:nvPr>
            <p:ph type="body" sz="quarter" idx="10"/>
          </p:nvPr>
        </p:nvSpPr>
        <p:spPr/>
        <p:txBody>
          <a:bodyPr/>
          <a:lstStyle/>
          <a:p>
            <a:r>
              <a:rPr lang="en-US" dirty="0"/>
              <a:t>Xil_ExceptionInit(); - empty routine for Cortex-A9</a:t>
            </a:r>
          </a:p>
          <a:p>
            <a:r>
              <a:rPr lang="en-US" dirty="0"/>
              <a:t>void Xil_ExceptionRegisterHandler(u32 exception_id, Xil_ExceptionHandler Handler, void *Data)</a:t>
            </a:r>
          </a:p>
          <a:p>
            <a:pPr lvl="1"/>
            <a:r>
              <a:rPr lang="en-US" dirty="0"/>
              <a:t>exception_id contains the ID of the exception source</a:t>
            </a:r>
          </a:p>
          <a:p>
            <a:pPr lvl="1"/>
            <a:r>
              <a:rPr lang="en-US" dirty="0"/>
              <a:t>Handler to the Handler for that exception.</a:t>
            </a:r>
          </a:p>
          <a:p>
            <a:pPr lvl="1"/>
            <a:r>
              <a:rPr lang="en-US" dirty="0"/>
              <a:t>Data is a reference to Data that will be passed to the Handler</a:t>
            </a:r>
          </a:p>
          <a:p>
            <a:r>
              <a:rPr lang="en-US" dirty="0"/>
              <a:t>#define Xil_ExceptionEnable() \ Xil_ExceptionEnableMask(XIL_EXCEPTION_IRQ)</a:t>
            </a:r>
          </a:p>
        </p:txBody>
      </p:sp>
      <p:sp>
        <p:nvSpPr>
          <p:cNvPr id="5" name="TextBox 4"/>
          <p:cNvSpPr txBox="1"/>
          <p:nvPr/>
        </p:nvSpPr>
        <p:spPr>
          <a:xfrm>
            <a:off x="2514600" y="3507620"/>
            <a:ext cx="6066692" cy="2702278"/>
          </a:xfrm>
          <a:prstGeom prst="rect">
            <a:avLst/>
          </a:prstGeom>
          <a:solidFill>
            <a:schemeClr val="tx1">
              <a:lumMod val="95000"/>
            </a:schemeClr>
          </a:solidFill>
        </p:spPr>
        <p:txBody>
          <a:bodyPr wrap="square" rtlCol="0">
            <a:spAutoFit/>
          </a:bodyPr>
          <a:lstStyle/>
          <a:p>
            <a:pPr>
              <a:buNone/>
            </a:pPr>
            <a:r>
              <a:rPr lang="en-US" sz="1600" dirty="0">
                <a:solidFill>
                  <a:srgbClr val="002060"/>
                </a:solidFill>
                <a:effectLst/>
              </a:rPr>
              <a:t>int InterruptSystemSetup(XScuGic *XScuGicInstancePtr)</a:t>
            </a:r>
          </a:p>
          <a:p>
            <a:pPr>
              <a:buNone/>
            </a:pPr>
            <a:r>
              <a:rPr lang="en-US" sz="1600" dirty="0">
                <a:solidFill>
                  <a:srgbClr val="002060"/>
                </a:solidFill>
                <a:effectLst/>
              </a:rPr>
              <a:t>{</a:t>
            </a:r>
          </a:p>
          <a:p>
            <a:pPr>
              <a:buNone/>
            </a:pPr>
            <a:r>
              <a:rPr lang="en-US" sz="1600" dirty="0">
                <a:solidFill>
                  <a:srgbClr val="002060"/>
                </a:solidFill>
                <a:effectLst/>
              </a:rPr>
              <a:t>//Level 1 to assign GIC handler to IRQ vector of </a:t>
            </a:r>
            <a:r>
              <a:rPr lang="en-US" sz="1600" u="sng" dirty="0">
                <a:solidFill>
                  <a:srgbClr val="002060"/>
                </a:solidFill>
                <a:effectLst/>
              </a:rPr>
              <a:t>Cortex A9 CPU</a:t>
            </a:r>
          </a:p>
          <a:p>
            <a:pPr>
              <a:buNone/>
            </a:pPr>
            <a:r>
              <a:rPr lang="en-US" sz="1600" dirty="0">
                <a:solidFill>
                  <a:srgbClr val="002060"/>
                </a:solidFill>
                <a:effectLst/>
              </a:rPr>
              <a:t>Xil_ExceptionRegisterHandler(XIL_EXCEPTION_ID_INT,</a:t>
            </a:r>
          </a:p>
          <a:p>
            <a:pPr>
              <a:buNone/>
            </a:pPr>
            <a:r>
              <a:rPr lang="en-US" sz="1600" dirty="0">
                <a:solidFill>
                  <a:srgbClr val="002060"/>
                </a:solidFill>
                <a:effectLst/>
              </a:rPr>
              <a:t>      (Xil_ExceptionHandler)XScuGic_InterruptHandler,</a:t>
            </a:r>
          </a:p>
          <a:p>
            <a:pPr>
              <a:buNone/>
            </a:pPr>
            <a:r>
              <a:rPr lang="en-US" sz="1600" dirty="0">
                <a:solidFill>
                  <a:srgbClr val="002060"/>
                </a:solidFill>
                <a:effectLst/>
              </a:rPr>
              <a:t>      XScuGicInstancePtr);</a:t>
            </a:r>
          </a:p>
          <a:p>
            <a:pPr>
              <a:buNone/>
            </a:pPr>
            <a:r>
              <a:rPr lang="en-US" sz="1600" dirty="0">
                <a:solidFill>
                  <a:srgbClr val="002060"/>
                </a:solidFill>
                <a:effectLst/>
              </a:rPr>
              <a:t>Xil_ExceptionEnable();</a:t>
            </a:r>
          </a:p>
          <a:p>
            <a:pPr>
              <a:buNone/>
            </a:pPr>
            <a:r>
              <a:rPr lang="en-US" sz="1600" dirty="0">
                <a:solidFill>
                  <a:srgbClr val="002060"/>
                </a:solidFill>
                <a:effectLst/>
              </a:rPr>
              <a:t>return XST_SUCCESS;</a:t>
            </a:r>
          </a:p>
          <a:p>
            <a:pPr>
              <a:buNone/>
            </a:pPr>
            <a:r>
              <a:rPr lang="en-US" sz="1600" dirty="0">
                <a:solidFill>
                  <a:srgbClr val="002060"/>
                </a:solidFill>
                <a:effectLst/>
              </a:rPr>
              <a:t>}</a:t>
            </a:r>
          </a:p>
        </p:txBody>
      </p:sp>
    </p:spTree>
    <p:extLst>
      <p:ext uri="{BB962C8B-B14F-4D97-AF65-F5344CB8AC3E}">
        <p14:creationId xmlns:p14="http://schemas.microsoft.com/office/powerpoint/2010/main" val="1935120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2: Initialize The Generic Interrupt Controller Instance INTCInst</a:t>
            </a:r>
          </a:p>
        </p:txBody>
      </p:sp>
      <p:sp>
        <p:nvSpPr>
          <p:cNvPr id="3" name="Text Placeholder 2"/>
          <p:cNvSpPr>
            <a:spLocks noGrp="1"/>
          </p:cNvSpPr>
          <p:nvPr>
            <p:ph type="body" sz="quarter" idx="10"/>
          </p:nvPr>
        </p:nvSpPr>
        <p:spPr/>
        <p:txBody>
          <a:bodyPr/>
          <a:lstStyle/>
          <a:p>
            <a:r>
              <a:rPr lang="en-US" dirty="0"/>
              <a:t>IntcConfig = XScuGic_LookupConfig(DeviceId);</a:t>
            </a:r>
          </a:p>
          <a:p>
            <a:r>
              <a:rPr lang="en-US" dirty="0"/>
              <a:t>XScuGic_CfgInitialize(&amp;INTCInst, IntcConfig, IntcConfig &gt;CpuBaseAddress);</a:t>
            </a:r>
          </a:p>
          <a:p>
            <a:r>
              <a:rPr lang="en-US" dirty="0"/>
              <a:t>XScuGic_Connect(&amp;INTCInst,	 INTC_GPIO_INTERRUPT_ID, (Xil_ExceptionHandler)BTN_Intr_Handler, (void *)GpioInstancePtr);</a:t>
            </a:r>
          </a:p>
          <a:p>
            <a:pPr lvl="1"/>
            <a:r>
              <a:rPr lang="en-US" dirty="0"/>
              <a:t>Makes the connection between the Int_Id of the interrupt source and the associated handler that is to run when the interrupt is recognized.</a:t>
            </a:r>
          </a:p>
          <a:p>
            <a:r>
              <a:rPr lang="en-US" dirty="0"/>
              <a:t>XScuGic_Connect(&amp;INTCInst, NTC_TMR_INTERRUPT_ID, (Xil_ExceptionHandler)TMR_Intr_Handler, (void *)TmrInstancePtr);</a:t>
            </a:r>
          </a:p>
          <a:p>
            <a:r>
              <a:rPr lang="en-US" dirty="0"/>
              <a:t>XScuGic_Enable(&amp;INTCInst, INTC_GPIO_INTERRUPT_ID);</a:t>
            </a:r>
          </a:p>
          <a:p>
            <a:pPr lvl="1"/>
            <a:r>
              <a:rPr lang="en-US" dirty="0"/>
              <a:t>Enables the interrupt source provided as the argument Int_Id.</a:t>
            </a:r>
          </a:p>
          <a:p>
            <a:r>
              <a:rPr lang="en-US" dirty="0"/>
              <a:t>XScuGic_Enable(&amp;INTCInst, INTC_TMR_INTERRUPT_ID);</a:t>
            </a:r>
          </a:p>
          <a:p>
            <a:endParaRPr lang="en-US" dirty="0"/>
          </a:p>
        </p:txBody>
      </p:sp>
    </p:spTree>
    <p:extLst>
      <p:ext uri="{BB962C8B-B14F-4D97-AF65-F5344CB8AC3E}">
        <p14:creationId xmlns:p14="http://schemas.microsoft.com/office/powerpoint/2010/main" val="3541994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3: Initialize an Interrupt from XGPIO: XGpio_InterruptEnable()</a:t>
            </a:r>
          </a:p>
        </p:txBody>
      </p:sp>
      <p:sp>
        <p:nvSpPr>
          <p:cNvPr id="3" name="Text Placeholder 2"/>
          <p:cNvSpPr>
            <a:spLocks noGrp="1"/>
          </p:cNvSpPr>
          <p:nvPr>
            <p:ph type="body" sz="quarter" idx="10"/>
          </p:nvPr>
        </p:nvSpPr>
        <p:spPr/>
        <p:txBody>
          <a:bodyPr/>
          <a:lstStyle/>
          <a:p>
            <a:r>
              <a:rPr lang="en-US" dirty="0"/>
              <a:t>XGpio_InterruptEnable(&amp;BTNInst, BTN_INT);</a:t>
            </a:r>
          </a:p>
          <a:p>
            <a:pPr lvl="1"/>
            <a:r>
              <a:rPr lang="en-US" dirty="0"/>
              <a:t>InstancePtr is the GPIO instance to operate on.</a:t>
            </a:r>
          </a:p>
          <a:p>
            <a:pPr lvl="1"/>
            <a:r>
              <a:rPr lang="en-US" dirty="0"/>
              <a:t>Mask is the mask to enable. Bit positions of 1 are enabled.</a:t>
            </a:r>
            <a:endParaRPr lang="en-US" sz="1400" dirty="0"/>
          </a:p>
          <a:p>
            <a:pPr lvl="1"/>
            <a:r>
              <a:rPr lang="en-US" sz="1400" dirty="0"/>
              <a:t>BTN_INT=0x1 //first channel</a:t>
            </a:r>
          </a:p>
        </p:txBody>
      </p:sp>
      <p:sp>
        <p:nvSpPr>
          <p:cNvPr id="5" name="TextBox 4"/>
          <p:cNvSpPr txBox="1"/>
          <p:nvPr/>
        </p:nvSpPr>
        <p:spPr>
          <a:xfrm>
            <a:off x="1143000" y="2101783"/>
            <a:ext cx="7391400" cy="4179606"/>
          </a:xfrm>
          <a:prstGeom prst="rect">
            <a:avLst/>
          </a:prstGeom>
          <a:solidFill>
            <a:schemeClr val="tx1">
              <a:lumMod val="95000"/>
            </a:schemeClr>
          </a:solidFill>
        </p:spPr>
        <p:txBody>
          <a:bodyPr wrap="square" rtlCol="0">
            <a:spAutoFit/>
          </a:bodyPr>
          <a:lstStyle/>
          <a:p>
            <a:pPr>
              <a:buNone/>
            </a:pPr>
            <a:r>
              <a:rPr lang="es-ES" sz="1600" dirty="0">
                <a:solidFill>
                  <a:srgbClr val="002060"/>
                </a:solidFill>
                <a:effectLst/>
              </a:rPr>
              <a:t>void XGpio_InterruptEnable(XGpio * InstancePtr, u32 Mask)</a:t>
            </a:r>
          </a:p>
          <a:p>
            <a:pPr>
              <a:buNone/>
            </a:pPr>
            <a:r>
              <a:rPr lang="en-US" sz="1600" dirty="0">
                <a:solidFill>
                  <a:srgbClr val="002060"/>
                </a:solidFill>
                <a:effectLst/>
              </a:rPr>
              <a:t>{</a:t>
            </a:r>
          </a:p>
          <a:p>
            <a:pPr>
              <a:buNone/>
            </a:pPr>
            <a:r>
              <a:rPr lang="en-US" sz="1600" dirty="0">
                <a:solidFill>
                  <a:srgbClr val="002060"/>
                </a:solidFill>
                <a:effectLst/>
              </a:rPr>
              <a:t>u32 Register;</a:t>
            </a:r>
          </a:p>
          <a:p>
            <a:pPr>
              <a:buNone/>
            </a:pPr>
            <a:r>
              <a:rPr lang="en-US" sz="1600" dirty="0">
                <a:solidFill>
                  <a:srgbClr val="002060"/>
                </a:solidFill>
                <a:effectLst/>
              </a:rPr>
              <a:t>Xil_AssertVoid(InstancePtr != NULL);</a:t>
            </a:r>
          </a:p>
          <a:p>
            <a:pPr>
              <a:buNone/>
            </a:pPr>
            <a:r>
              <a:rPr lang="en-US" sz="1600" dirty="0">
                <a:solidFill>
                  <a:srgbClr val="002060"/>
                </a:solidFill>
                <a:effectLst/>
              </a:rPr>
              <a:t>Xil_AssertVoid(InstancePtr-&gt;IsReady == XIL_COMPONENT_IS_READY);</a:t>
            </a:r>
          </a:p>
          <a:p>
            <a:pPr>
              <a:buNone/>
            </a:pPr>
            <a:r>
              <a:rPr lang="en-US" sz="1600" dirty="0">
                <a:solidFill>
                  <a:srgbClr val="002060"/>
                </a:solidFill>
                <a:effectLst/>
              </a:rPr>
              <a:t>Xil_AssertVoid(InstancePtr-&gt;InterruptPresent == TRUE);</a:t>
            </a:r>
          </a:p>
          <a:p>
            <a:pPr>
              <a:buNone/>
            </a:pPr>
            <a:r>
              <a:rPr lang="en-US" sz="1600" dirty="0">
                <a:solidFill>
                  <a:srgbClr val="002060"/>
                </a:solidFill>
                <a:effectLst/>
              </a:rPr>
              <a:t>/*</a:t>
            </a:r>
          </a:p>
          <a:p>
            <a:pPr>
              <a:buNone/>
            </a:pPr>
            <a:r>
              <a:rPr lang="en-US" sz="1600" dirty="0">
                <a:solidFill>
                  <a:srgbClr val="002060"/>
                </a:solidFill>
                <a:effectLst/>
              </a:rPr>
              <a:t> * Read the interrupt enable register and only enable the specified</a:t>
            </a:r>
          </a:p>
          <a:p>
            <a:pPr>
              <a:buNone/>
            </a:pPr>
            <a:r>
              <a:rPr lang="en-US" sz="1600" dirty="0">
                <a:solidFill>
                  <a:srgbClr val="002060"/>
                </a:solidFill>
                <a:effectLst/>
              </a:rPr>
              <a:t> * interrupts without disabling or enabling any others.</a:t>
            </a:r>
          </a:p>
          <a:p>
            <a:pPr>
              <a:buNone/>
            </a:pPr>
            <a:r>
              <a:rPr lang="en-US" sz="1600" dirty="0">
                <a:solidFill>
                  <a:srgbClr val="002060"/>
                </a:solidFill>
                <a:effectLst/>
              </a:rPr>
              <a:t> */</a:t>
            </a:r>
          </a:p>
          <a:p>
            <a:pPr>
              <a:buNone/>
            </a:pPr>
            <a:r>
              <a:rPr lang="en-US" sz="1600" dirty="0">
                <a:solidFill>
                  <a:srgbClr val="002060"/>
                </a:solidFill>
                <a:effectLst/>
              </a:rPr>
              <a:t>Register = XGpio_ReadReg(InstancePtr-&gt;BaseAddress, XGPIO_IER_OFFSET);</a:t>
            </a:r>
          </a:p>
          <a:p>
            <a:pPr>
              <a:buNone/>
            </a:pPr>
            <a:r>
              <a:rPr lang="en-US" sz="1600" dirty="0">
                <a:solidFill>
                  <a:srgbClr val="002060"/>
                </a:solidFill>
                <a:effectLst/>
              </a:rPr>
              <a:t>XGpio_WriteReg(InstancePtr-&gt;BaseAddress, XGPIO_IER_OFFSET,</a:t>
            </a:r>
          </a:p>
          <a:p>
            <a:pPr>
              <a:buNone/>
            </a:pPr>
            <a:r>
              <a:rPr lang="en-US" sz="1600" dirty="0">
                <a:solidFill>
                  <a:srgbClr val="002060"/>
                </a:solidFill>
                <a:effectLst/>
              </a:rPr>
              <a:t>Register | Mask);</a:t>
            </a:r>
          </a:p>
          <a:p>
            <a:pPr>
              <a:buNone/>
            </a:pPr>
            <a:r>
              <a:rPr lang="en-US" sz="1600" dirty="0">
                <a:solidFill>
                  <a:srgbClr val="002060"/>
                </a:solidFill>
                <a:effectLst/>
              </a:rPr>
              <a:t>}</a:t>
            </a:r>
          </a:p>
        </p:txBody>
      </p:sp>
    </p:spTree>
    <p:extLst>
      <p:ext uri="{BB962C8B-B14F-4D97-AF65-F5344CB8AC3E}">
        <p14:creationId xmlns:p14="http://schemas.microsoft.com/office/powerpoint/2010/main" val="3516968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from the </a:t>
            </a:r>
            <a:r>
              <a:rPr lang="en-US" i="1" dirty="0"/>
              <a:t>ARM Architecture Reference Manual</a:t>
            </a:r>
            <a:endParaRPr lang="en-US" dirty="0"/>
          </a:p>
        </p:txBody>
      </p:sp>
      <p:sp>
        <p:nvSpPr>
          <p:cNvPr id="3" name="Text Placeholder 2"/>
          <p:cNvSpPr>
            <a:spLocks noGrp="1"/>
          </p:cNvSpPr>
          <p:nvPr>
            <p:ph type="body" sz="quarter" idx="10"/>
          </p:nvPr>
        </p:nvSpPr>
        <p:spPr/>
        <p:txBody>
          <a:bodyPr/>
          <a:lstStyle/>
          <a:p>
            <a:r>
              <a:rPr lang="en-US" dirty="0"/>
              <a:t>Exceptions == Interrupts</a:t>
            </a:r>
          </a:p>
          <a:p>
            <a:r>
              <a:rPr lang="en-US" dirty="0"/>
              <a:t>ARM supports five types of exceptions, and a privileged processing mode for each type</a:t>
            </a:r>
          </a:p>
          <a:p>
            <a:pPr lvl="1"/>
            <a:r>
              <a:rPr lang="en-US" dirty="0"/>
              <a:t>Fast interrupt</a:t>
            </a:r>
          </a:p>
          <a:p>
            <a:pPr lvl="1"/>
            <a:r>
              <a:rPr lang="en-US" dirty="0"/>
              <a:t>Normal interrupt</a:t>
            </a:r>
          </a:p>
          <a:p>
            <a:pPr lvl="1"/>
            <a:r>
              <a:rPr lang="en-US" dirty="0"/>
              <a:t>Memory aborts</a:t>
            </a:r>
          </a:p>
          <a:p>
            <a:pPr lvl="1"/>
            <a:r>
              <a:rPr lang="en-US" dirty="0"/>
              <a:t>Attempted execution of an undefined instruction</a:t>
            </a:r>
          </a:p>
          <a:p>
            <a:pPr lvl="1"/>
            <a:r>
              <a:rPr lang="en-US" dirty="0"/>
              <a:t>Software interrupt (SWI) instructions</a:t>
            </a:r>
          </a:p>
          <a:p>
            <a:r>
              <a:rPr lang="en-US" dirty="0"/>
              <a:t>The exception process</a:t>
            </a:r>
          </a:p>
          <a:p>
            <a:pPr lvl="1"/>
            <a:r>
              <a:rPr lang="en-US" dirty="0"/>
              <a:t>When an exception occurs, the ARM processor halts execution after the current instruction and begins execution at one of a number of fixed addresses in memory, known as the exception vectors, one for each exception.</a:t>
            </a:r>
          </a:p>
          <a:p>
            <a:pPr lvl="1"/>
            <a:r>
              <a:rPr lang="en-US" dirty="0"/>
              <a:t>The exception vector stores the starting address of the handler, a subroutine, for an exception</a:t>
            </a:r>
          </a:p>
          <a:p>
            <a:pPr lvl="1"/>
            <a:r>
              <a:rPr lang="en-US" dirty="0"/>
              <a:t>The handler is loaded and ready to run  </a:t>
            </a:r>
          </a:p>
          <a:p>
            <a:pPr lvl="1"/>
            <a:endParaRPr lang="en-US" dirty="0"/>
          </a:p>
        </p:txBody>
      </p:sp>
      <p:sp>
        <p:nvSpPr>
          <p:cNvPr id="4" name="TextBox 3"/>
          <p:cNvSpPr txBox="1"/>
          <p:nvPr/>
        </p:nvSpPr>
        <p:spPr>
          <a:xfrm>
            <a:off x="5310673" y="6008560"/>
            <a:ext cx="3810000" cy="261610"/>
          </a:xfrm>
          <a:prstGeom prst="rect">
            <a:avLst/>
          </a:prstGeom>
          <a:noFill/>
        </p:spPr>
        <p:txBody>
          <a:bodyPr wrap="square" rtlCol="0">
            <a:spAutoFit/>
          </a:bodyPr>
          <a:lstStyle/>
          <a:p>
            <a:pPr lvl="0">
              <a:buNone/>
            </a:pPr>
            <a:r>
              <a:rPr lang="en-GB" sz="1100" dirty="0">
                <a:solidFill>
                  <a:srgbClr val="0070C0"/>
                </a:solidFill>
                <a:effectLst/>
              </a:rPr>
              <a:t>How to </a:t>
            </a:r>
            <a:r>
              <a:rPr lang="en-GB" sz="1100" i="1" dirty="0">
                <a:solidFill>
                  <a:srgbClr val="0070C0"/>
                </a:solidFill>
                <a:effectLst/>
              </a:rPr>
              <a:t>Use Interrupts</a:t>
            </a:r>
            <a:r>
              <a:rPr lang="en-GB" sz="1100" dirty="0">
                <a:solidFill>
                  <a:srgbClr val="0070C0"/>
                </a:solidFill>
                <a:effectLst/>
              </a:rPr>
              <a:t> on the Zynq SoC, Xcell Journal 87</a:t>
            </a:r>
            <a:endParaRPr lang="en-US" sz="1100" dirty="0">
              <a:solidFill>
                <a:srgbClr val="0070C0"/>
              </a:solidFill>
              <a:effectLst/>
            </a:endParaRPr>
          </a:p>
        </p:txBody>
      </p:sp>
    </p:spTree>
    <p:extLst>
      <p:ext uri="{BB962C8B-B14F-4D97-AF65-F5344CB8AC3E}">
        <p14:creationId xmlns:p14="http://schemas.microsoft.com/office/powerpoint/2010/main" val="1018404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Initialize an Interrupt from a Peripheral Device: XGpio_InterruptGlobalEnable()</a:t>
            </a:r>
          </a:p>
        </p:txBody>
      </p:sp>
      <p:sp>
        <p:nvSpPr>
          <p:cNvPr id="3" name="Text Placeholder 2"/>
          <p:cNvSpPr>
            <a:spLocks noGrp="1"/>
          </p:cNvSpPr>
          <p:nvPr>
            <p:ph type="body" sz="quarter" idx="10"/>
          </p:nvPr>
        </p:nvSpPr>
        <p:spPr/>
        <p:txBody>
          <a:bodyPr/>
          <a:lstStyle/>
          <a:p>
            <a:r>
              <a:rPr lang="en-US" sz="1600" dirty="0"/>
              <a:t>XGpio_InterruptGlobalEnable (&amp;BTNInst)</a:t>
            </a:r>
          </a:p>
          <a:p>
            <a:pPr lvl="1"/>
            <a:r>
              <a:rPr lang="en-US" dirty="0"/>
              <a:t>Enable the interrupt output signal. Interrupts enabled through XGpio_InterruptEnable() will not be passed through until the global enable bit is set by this function.</a:t>
            </a:r>
            <a:endParaRPr lang="en-US" sz="3600" dirty="0"/>
          </a:p>
        </p:txBody>
      </p:sp>
      <p:sp>
        <p:nvSpPr>
          <p:cNvPr id="5" name="TextBox 4"/>
          <p:cNvSpPr txBox="1"/>
          <p:nvPr/>
        </p:nvSpPr>
        <p:spPr>
          <a:xfrm>
            <a:off x="914400" y="2794964"/>
            <a:ext cx="7658100" cy="3028521"/>
          </a:xfrm>
          <a:prstGeom prst="rect">
            <a:avLst/>
          </a:prstGeom>
          <a:solidFill>
            <a:schemeClr val="tx1"/>
          </a:solidFill>
        </p:spPr>
        <p:txBody>
          <a:bodyPr wrap="square" rtlCol="0">
            <a:spAutoFit/>
          </a:bodyPr>
          <a:lstStyle/>
          <a:p>
            <a:pPr>
              <a:buNone/>
            </a:pPr>
            <a:r>
              <a:rPr lang="en-US" sz="1800" dirty="0">
                <a:solidFill>
                  <a:srgbClr val="002060"/>
                </a:solidFill>
                <a:effectLst/>
              </a:rPr>
              <a:t>void XGpio_InterruptGlobalEnable(XGpio * InstancePtr)</a:t>
            </a:r>
          </a:p>
          <a:p>
            <a:pPr>
              <a:buNone/>
            </a:pPr>
            <a:r>
              <a:rPr lang="en-US" sz="1800" dirty="0">
                <a:solidFill>
                  <a:srgbClr val="002060"/>
                </a:solidFill>
                <a:effectLst/>
              </a:rPr>
              <a:t>{</a:t>
            </a:r>
          </a:p>
          <a:p>
            <a:pPr>
              <a:buNone/>
            </a:pPr>
            <a:r>
              <a:rPr lang="en-US" sz="1800" dirty="0">
                <a:solidFill>
                  <a:srgbClr val="002060"/>
                </a:solidFill>
                <a:effectLst/>
              </a:rPr>
              <a:t>Xil_AssertVoid(InstancePtr != NULL);</a:t>
            </a:r>
          </a:p>
          <a:p>
            <a:pPr>
              <a:buNone/>
            </a:pPr>
            <a:r>
              <a:rPr lang="en-US" sz="1800" dirty="0">
                <a:solidFill>
                  <a:srgbClr val="002060"/>
                </a:solidFill>
                <a:effectLst/>
              </a:rPr>
              <a:t>Xil_AssertVoid(InstancePtr-&gt;IsReady == XIL_COMPONENT_IS_READY);</a:t>
            </a:r>
          </a:p>
          <a:p>
            <a:pPr>
              <a:buNone/>
            </a:pPr>
            <a:r>
              <a:rPr lang="en-US" sz="1800" dirty="0">
                <a:solidFill>
                  <a:srgbClr val="002060"/>
                </a:solidFill>
                <a:effectLst/>
              </a:rPr>
              <a:t>Xil_AssertVoid(InstancePtr-&gt;InterruptPresent == TRUE);</a:t>
            </a:r>
          </a:p>
          <a:p>
            <a:pPr>
              <a:buNone/>
            </a:pPr>
            <a:endParaRPr lang="en-US" sz="1800" dirty="0">
              <a:solidFill>
                <a:srgbClr val="002060"/>
              </a:solidFill>
              <a:effectLst/>
            </a:endParaRPr>
          </a:p>
          <a:p>
            <a:pPr>
              <a:buNone/>
            </a:pPr>
            <a:r>
              <a:rPr lang="en-US" sz="1800" dirty="0">
                <a:solidFill>
                  <a:srgbClr val="002060"/>
                </a:solidFill>
                <a:effectLst/>
              </a:rPr>
              <a:t>XGpio_WriteReg(InstancePtr-&gt;BaseAddress, XGPIO_GIE_OFFSET,</a:t>
            </a:r>
          </a:p>
          <a:p>
            <a:pPr>
              <a:buNone/>
            </a:pPr>
            <a:r>
              <a:rPr lang="en-US" sz="1800" dirty="0">
                <a:solidFill>
                  <a:srgbClr val="002060"/>
                </a:solidFill>
                <a:effectLst/>
              </a:rPr>
              <a:t>XGPIO_GIE_GINTR_ENABLE_MASK);</a:t>
            </a:r>
          </a:p>
          <a:p>
            <a:pPr>
              <a:buNone/>
            </a:pPr>
            <a:r>
              <a:rPr lang="en-US" sz="1800" dirty="0">
                <a:solidFill>
                  <a:srgbClr val="002060"/>
                </a:solidFill>
                <a:effectLst/>
              </a:rPr>
              <a:t>}</a:t>
            </a:r>
          </a:p>
        </p:txBody>
      </p:sp>
    </p:spTree>
    <p:extLst>
      <p:ext uri="{BB962C8B-B14F-4D97-AF65-F5344CB8AC3E}">
        <p14:creationId xmlns:p14="http://schemas.microsoft.com/office/powerpoint/2010/main" val="4045194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interrupt_counter_tut_2D_new.c: Setup Button Interrupts</a:t>
            </a:r>
          </a:p>
        </p:txBody>
      </p:sp>
      <p:sp>
        <p:nvSpPr>
          <p:cNvPr id="8" name="TextBox 7"/>
          <p:cNvSpPr txBox="1"/>
          <p:nvPr/>
        </p:nvSpPr>
        <p:spPr>
          <a:xfrm>
            <a:off x="5486400" y="6475218"/>
            <a:ext cx="2895600" cy="261610"/>
          </a:xfrm>
          <a:prstGeom prst="rect">
            <a:avLst/>
          </a:prstGeom>
          <a:noFill/>
        </p:spPr>
        <p:txBody>
          <a:bodyPr wrap="square" rtlCol="0">
            <a:spAutoFit/>
          </a:bodyPr>
          <a:lstStyle/>
          <a:p>
            <a:pPr>
              <a:buNone/>
            </a:pPr>
            <a:r>
              <a:rPr lang="en-US" sz="1100" dirty="0">
                <a:solidFill>
                  <a:srgbClr val="0070C0"/>
                </a:solidFill>
                <a:effectLst/>
              </a:rPr>
              <a:t>AXI GPIO v2.0, PG144 November 18, 2015</a:t>
            </a:r>
          </a:p>
        </p:txBody>
      </p:sp>
      <p:sp>
        <p:nvSpPr>
          <p:cNvPr id="4" name="TextBox 3"/>
          <p:cNvSpPr txBox="1"/>
          <p:nvPr/>
        </p:nvSpPr>
        <p:spPr>
          <a:xfrm>
            <a:off x="533400" y="828288"/>
            <a:ext cx="8077200" cy="5201424"/>
          </a:xfrm>
          <a:prstGeom prst="rect">
            <a:avLst/>
          </a:prstGeom>
          <a:solidFill>
            <a:schemeClr val="tx1">
              <a:lumMod val="95000"/>
            </a:schemeClr>
          </a:solidFill>
        </p:spPr>
        <p:txBody>
          <a:bodyPr wrap="square" rtlCol="0">
            <a:spAutoFit/>
          </a:bodyPr>
          <a:lstStyle/>
          <a:p>
            <a:pPr>
              <a:buNone/>
            </a:pPr>
            <a:r>
              <a:rPr lang="en-US" sz="2000" dirty="0">
                <a:solidFill>
                  <a:srgbClr val="002060"/>
                </a:solidFill>
                <a:effectLst/>
              </a:rPr>
              <a:t>int SetupPushbuttons(XGpio *Pushbuttondevice, int DeviceID) {</a:t>
            </a:r>
          </a:p>
          <a:p>
            <a:pPr>
              <a:buNone/>
            </a:pPr>
            <a:r>
              <a:rPr lang="en-US" sz="2000" dirty="0">
                <a:solidFill>
                  <a:srgbClr val="002060"/>
                </a:solidFill>
                <a:effectLst/>
              </a:rPr>
              <a:t>int status;</a:t>
            </a:r>
          </a:p>
          <a:p>
            <a:pPr>
              <a:buNone/>
            </a:pPr>
            <a:r>
              <a:rPr lang="en-US" sz="2000" dirty="0">
                <a:solidFill>
                  <a:srgbClr val="002060"/>
                </a:solidFill>
                <a:effectLst/>
              </a:rPr>
              <a:t>// Initialize Push Buttons</a:t>
            </a:r>
          </a:p>
          <a:p>
            <a:pPr>
              <a:buNone/>
            </a:pPr>
            <a:r>
              <a:rPr lang="en-US" sz="2000" dirty="0">
                <a:solidFill>
                  <a:srgbClr val="002060"/>
                </a:solidFill>
                <a:effectLst/>
              </a:rPr>
              <a:t>  status = XGpio_Initialize(Pushbuttondevice, DeviceID);</a:t>
            </a:r>
          </a:p>
          <a:p>
            <a:pPr>
              <a:buNone/>
            </a:pPr>
            <a:r>
              <a:rPr lang="en-US" sz="2000" dirty="0">
                <a:solidFill>
                  <a:srgbClr val="002060"/>
                </a:solidFill>
                <a:effectLst/>
              </a:rPr>
              <a:t>  if(status != XST_SUCCESS) return XST_FAILURE;</a:t>
            </a:r>
          </a:p>
          <a:p>
            <a:pPr>
              <a:buNone/>
            </a:pPr>
            <a:endParaRPr lang="en-US" sz="2000" dirty="0">
              <a:solidFill>
                <a:srgbClr val="002060"/>
              </a:solidFill>
              <a:effectLst/>
            </a:endParaRPr>
          </a:p>
          <a:p>
            <a:pPr>
              <a:buNone/>
            </a:pPr>
            <a:r>
              <a:rPr lang="en-US" sz="2000" dirty="0">
                <a:solidFill>
                  <a:srgbClr val="002060"/>
                </a:solidFill>
                <a:effectLst/>
              </a:rPr>
              <a:t>  // Set all buttons direction to inputs</a:t>
            </a:r>
          </a:p>
          <a:p>
            <a:pPr>
              <a:buNone/>
            </a:pPr>
            <a:r>
              <a:rPr lang="en-US" sz="2000" dirty="0">
                <a:solidFill>
                  <a:srgbClr val="002060"/>
                </a:solidFill>
                <a:effectLst/>
              </a:rPr>
              <a:t>  XGpio_SetDataDirection(Pushbuttondevice, 1, 0xFF);</a:t>
            </a:r>
          </a:p>
          <a:p>
            <a:pPr>
              <a:buNone/>
            </a:pPr>
            <a:r>
              <a:rPr lang="en-US" sz="2000" dirty="0">
                <a:solidFill>
                  <a:srgbClr val="002060"/>
                </a:solidFill>
                <a:effectLst/>
              </a:rPr>
              <a:t>  // Level 3: Enable GPIO interrupts interrupt - JJS</a:t>
            </a:r>
          </a:p>
          <a:p>
            <a:pPr>
              <a:buNone/>
            </a:pPr>
            <a:r>
              <a:rPr lang="en-US" sz="2000" dirty="0">
                <a:solidFill>
                  <a:srgbClr val="002060"/>
                </a:solidFill>
                <a:effectLst/>
              </a:rPr>
              <a:t>  XGpio_InterruptGlobalEnable(Pushbuttondevice);</a:t>
            </a:r>
          </a:p>
          <a:p>
            <a:pPr>
              <a:buNone/>
            </a:pPr>
            <a:r>
              <a:rPr lang="en-US" sz="2000" dirty="0">
                <a:solidFill>
                  <a:srgbClr val="002060"/>
                </a:solidFill>
                <a:effectLst/>
              </a:rPr>
              <a:t>  //Level 3: channel 1 only</a:t>
            </a:r>
          </a:p>
          <a:p>
            <a:pPr>
              <a:buNone/>
            </a:pPr>
            <a:r>
              <a:rPr lang="en-US" sz="2000" dirty="0">
                <a:solidFill>
                  <a:srgbClr val="002060"/>
                </a:solidFill>
                <a:effectLst/>
              </a:rPr>
              <a:t>  XGpio_InterruptEnable(Pushbuttondevice, BTN_INT_MASK);</a:t>
            </a:r>
          </a:p>
          <a:p>
            <a:pPr>
              <a:buNone/>
            </a:pPr>
            <a:r>
              <a:rPr lang="en-US" sz="2000" dirty="0">
                <a:solidFill>
                  <a:srgbClr val="002060"/>
                </a:solidFill>
                <a:effectLst/>
              </a:rPr>
              <a:t>  return XST_SUCCESS;</a:t>
            </a:r>
          </a:p>
          <a:p>
            <a:pPr>
              <a:buNone/>
            </a:pPr>
            <a:r>
              <a:rPr lang="en-US" sz="2000" dirty="0">
                <a:solidFill>
                  <a:srgbClr val="002060"/>
                </a:solidFill>
                <a:effectLst/>
              </a:rPr>
              <a:t>} //end SetupPushbuttons()</a:t>
            </a:r>
          </a:p>
        </p:txBody>
      </p:sp>
    </p:spTree>
    <p:extLst>
      <p:ext uri="{BB962C8B-B14F-4D97-AF65-F5344CB8AC3E}">
        <p14:creationId xmlns:p14="http://schemas.microsoft.com/office/powerpoint/2010/main" val="3939991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interrupt_counter_2D_new.c: Setup AXI Timer</a:t>
            </a:r>
          </a:p>
        </p:txBody>
      </p:sp>
      <p:sp>
        <p:nvSpPr>
          <p:cNvPr id="8" name="TextBox 7"/>
          <p:cNvSpPr txBox="1"/>
          <p:nvPr/>
        </p:nvSpPr>
        <p:spPr>
          <a:xfrm>
            <a:off x="3886200" y="6568681"/>
            <a:ext cx="3810000" cy="261610"/>
          </a:xfrm>
          <a:prstGeom prst="rect">
            <a:avLst/>
          </a:prstGeom>
          <a:noFill/>
        </p:spPr>
        <p:txBody>
          <a:bodyPr wrap="square" rtlCol="0">
            <a:spAutoFit/>
          </a:bodyPr>
          <a:lstStyle/>
          <a:p>
            <a:pPr>
              <a:buNone/>
            </a:pPr>
            <a:r>
              <a:rPr lang="en-US" sz="1100" dirty="0">
                <a:solidFill>
                  <a:srgbClr val="0070C0"/>
                </a:solidFill>
                <a:effectLst/>
              </a:rPr>
              <a:t>AXI GPIO v2.0, PG144 November 18, 2015</a:t>
            </a:r>
          </a:p>
        </p:txBody>
      </p:sp>
      <p:sp>
        <p:nvSpPr>
          <p:cNvPr id="4" name="TextBox 3"/>
          <p:cNvSpPr txBox="1"/>
          <p:nvPr/>
        </p:nvSpPr>
        <p:spPr>
          <a:xfrm>
            <a:off x="228600" y="720566"/>
            <a:ext cx="8915400" cy="5312223"/>
          </a:xfrm>
          <a:prstGeom prst="rect">
            <a:avLst/>
          </a:prstGeom>
          <a:solidFill>
            <a:schemeClr val="tx1">
              <a:lumMod val="95000"/>
            </a:schemeClr>
          </a:solidFill>
        </p:spPr>
        <p:txBody>
          <a:bodyPr wrap="square" rtlCol="0">
            <a:spAutoFit/>
          </a:bodyPr>
          <a:lstStyle/>
          <a:p>
            <a:pPr>
              <a:buNone/>
            </a:pPr>
            <a:r>
              <a:rPr lang="en-US" sz="1600" dirty="0">
                <a:solidFill>
                  <a:srgbClr val="002060"/>
                </a:solidFill>
                <a:effectLst/>
              </a:rPr>
              <a:t>//Interrupt interval is 1.34 seconds</a:t>
            </a:r>
          </a:p>
          <a:p>
            <a:pPr>
              <a:buNone/>
            </a:pPr>
            <a:r>
              <a:rPr lang="en-US" sz="1600" dirty="0">
                <a:solidFill>
                  <a:srgbClr val="002060"/>
                </a:solidFill>
                <a:effectLst/>
              </a:rPr>
              <a:t>#define TMR_LOAD	0xF8000000</a:t>
            </a:r>
          </a:p>
          <a:p>
            <a:pPr>
              <a:buNone/>
            </a:pPr>
            <a:r>
              <a:rPr lang="en-US" sz="1600" dirty="0">
                <a:solidFill>
                  <a:srgbClr val="002060"/>
                </a:solidFill>
                <a:effectLst/>
              </a:rPr>
              <a:t>XTmrCtr TMRInst;</a:t>
            </a:r>
          </a:p>
          <a:p>
            <a:pPr>
              <a:buNone/>
            </a:pPr>
            <a:r>
              <a:rPr lang="en-US" sz="1600" dirty="0">
                <a:solidFill>
                  <a:srgbClr val="002060"/>
                </a:solidFill>
                <a:effectLst/>
              </a:rPr>
              <a:t>int SetupTimer(XTmrCtr *Timerdevice, int DeviceID) {</a:t>
            </a:r>
          </a:p>
          <a:p>
            <a:pPr>
              <a:buNone/>
            </a:pPr>
            <a:r>
              <a:rPr lang="en-US" sz="1600" dirty="0">
                <a:solidFill>
                  <a:srgbClr val="002060"/>
                </a:solidFill>
                <a:effectLst/>
              </a:rPr>
              <a:t>int status;</a:t>
            </a:r>
          </a:p>
          <a:p>
            <a:pPr>
              <a:buNone/>
            </a:pPr>
            <a:r>
              <a:rPr lang="en-US" sz="1600" dirty="0">
                <a:solidFill>
                  <a:srgbClr val="002060"/>
                </a:solidFill>
                <a:effectLst/>
              </a:rPr>
              <a:t>int SetupTimer(XTmrCtr *Timerdevice, int DeviceID) {</a:t>
            </a:r>
          </a:p>
          <a:p>
            <a:pPr>
              <a:buNone/>
            </a:pPr>
            <a:r>
              <a:rPr lang="en-US" sz="1600" dirty="0">
                <a:solidFill>
                  <a:srgbClr val="002060"/>
                </a:solidFill>
                <a:effectLst/>
              </a:rPr>
              <a:t>int status;</a:t>
            </a:r>
          </a:p>
          <a:p>
            <a:pPr>
              <a:buNone/>
            </a:pPr>
            <a:r>
              <a:rPr lang="en-US" sz="1600" dirty="0">
                <a:solidFill>
                  <a:srgbClr val="002060"/>
                </a:solidFill>
                <a:effectLst/>
              </a:rPr>
              <a:t>  status = XTmrCtr_Initialize(Timerdevice, DeviceID);</a:t>
            </a:r>
          </a:p>
          <a:p>
            <a:pPr>
              <a:buNone/>
            </a:pPr>
            <a:r>
              <a:rPr lang="en-US" sz="1600" dirty="0">
                <a:solidFill>
                  <a:srgbClr val="002060"/>
                </a:solidFill>
                <a:effectLst/>
              </a:rPr>
              <a:t>  if(status != XST_SUCCESS) return XST_FAILURE;</a:t>
            </a:r>
          </a:p>
          <a:p>
            <a:pPr>
              <a:buNone/>
            </a:pPr>
            <a:r>
              <a:rPr lang="en-US" sz="1600" dirty="0">
                <a:solidFill>
                  <a:srgbClr val="002060"/>
                </a:solidFill>
                <a:effectLst/>
              </a:rPr>
              <a:t>  //Level 3: timer. There is a warning on type mismatch for the handler but the statement works.</a:t>
            </a:r>
          </a:p>
          <a:p>
            <a:pPr>
              <a:buNone/>
            </a:pPr>
            <a:r>
              <a:rPr lang="en-US" sz="1600" dirty="0">
                <a:solidFill>
                  <a:srgbClr val="002060"/>
                </a:solidFill>
                <a:effectLst/>
              </a:rPr>
              <a:t>  XTmrCtr_SetHandler(Timerdevice, (XTmrCtr_Handler) TMR_Intr_Handler, Timerdevice);</a:t>
            </a:r>
          </a:p>
          <a:p>
            <a:pPr>
              <a:buNone/>
            </a:pPr>
            <a:r>
              <a:rPr lang="en-US" sz="1600" dirty="0">
                <a:solidFill>
                  <a:srgbClr val="002060"/>
                </a:solidFill>
                <a:effectLst/>
              </a:rPr>
              <a:t>  XTmrCtr_SetResetValue(Timerdevice, 0, TMR_LOAD);</a:t>
            </a:r>
          </a:p>
          <a:p>
            <a:pPr>
              <a:buNone/>
            </a:pPr>
            <a:r>
              <a:rPr lang="en-US" sz="1600" dirty="0">
                <a:solidFill>
                  <a:srgbClr val="002060"/>
                </a:solidFill>
                <a:effectLst/>
              </a:rPr>
              <a:t>  XTmrCtr_SetOptions(Timerdevice, 0, XTC_INT_MODE_OPTION | XTC_AUTO_RELOAD_OPTION);</a:t>
            </a:r>
          </a:p>
          <a:p>
            <a:pPr>
              <a:buNone/>
            </a:pPr>
            <a:r>
              <a:rPr lang="en-US" sz="1600" dirty="0">
                <a:solidFill>
                  <a:srgbClr val="002060"/>
                </a:solidFill>
                <a:effectLst/>
              </a:rPr>
              <a:t>  //Start timer</a:t>
            </a:r>
          </a:p>
          <a:p>
            <a:pPr>
              <a:buNone/>
            </a:pPr>
            <a:r>
              <a:rPr lang="en-US" sz="1600" dirty="0">
                <a:solidFill>
                  <a:srgbClr val="002060"/>
                </a:solidFill>
                <a:effectLst/>
              </a:rPr>
              <a:t>  XTmrCtr_Start(Timerdevice, 0);</a:t>
            </a:r>
          </a:p>
          <a:p>
            <a:pPr>
              <a:buNone/>
            </a:pPr>
            <a:r>
              <a:rPr lang="en-US" sz="1600" dirty="0">
                <a:solidFill>
                  <a:srgbClr val="002060"/>
                </a:solidFill>
                <a:effectLst/>
              </a:rPr>
              <a:t>  return XST_SUCCESS;</a:t>
            </a:r>
          </a:p>
          <a:p>
            <a:pPr>
              <a:buNone/>
            </a:pPr>
            <a:r>
              <a:rPr lang="en-US" sz="1600" dirty="0">
                <a:solidFill>
                  <a:srgbClr val="002060"/>
                </a:solidFill>
                <a:effectLst/>
              </a:rPr>
              <a:t>} //end SetupTimer()</a:t>
            </a:r>
          </a:p>
        </p:txBody>
      </p:sp>
    </p:spTree>
    <p:extLst>
      <p:ext uri="{BB962C8B-B14F-4D97-AF65-F5344CB8AC3E}">
        <p14:creationId xmlns:p14="http://schemas.microsoft.com/office/powerpoint/2010/main" val="40545724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interrupt_counter_2D.c: AXI Timer Interrupt Handler</a:t>
            </a:r>
          </a:p>
        </p:txBody>
      </p:sp>
      <p:sp>
        <p:nvSpPr>
          <p:cNvPr id="4" name="TextBox 3"/>
          <p:cNvSpPr txBox="1"/>
          <p:nvPr/>
        </p:nvSpPr>
        <p:spPr>
          <a:xfrm>
            <a:off x="533400" y="544716"/>
            <a:ext cx="8610600" cy="6020110"/>
          </a:xfrm>
          <a:prstGeom prst="rect">
            <a:avLst/>
          </a:prstGeom>
          <a:solidFill>
            <a:schemeClr val="tx1">
              <a:lumMod val="95000"/>
            </a:schemeClr>
          </a:solidFill>
        </p:spPr>
        <p:txBody>
          <a:bodyPr wrap="square" rtlCol="0">
            <a:spAutoFit/>
          </a:bodyPr>
          <a:lstStyle/>
          <a:p>
            <a:pPr>
              <a:buNone/>
            </a:pPr>
            <a:r>
              <a:rPr lang="en-US" sz="1800" dirty="0">
                <a:solidFill>
                  <a:srgbClr val="002060"/>
                </a:solidFill>
                <a:effectLst/>
              </a:rPr>
              <a:t>static int tmr_count;</a:t>
            </a:r>
          </a:p>
          <a:p>
            <a:pPr>
              <a:buNone/>
            </a:pPr>
            <a:r>
              <a:rPr lang="en-US" sz="1800" dirty="0">
                <a:solidFill>
                  <a:srgbClr val="002060"/>
                </a:solidFill>
                <a:effectLst/>
              </a:rPr>
              <a:t>//this code will NOT work as it was intended</a:t>
            </a:r>
          </a:p>
          <a:p>
            <a:pPr>
              <a:buNone/>
            </a:pPr>
            <a:r>
              <a:rPr lang="en-US" sz="1800" dirty="0">
                <a:solidFill>
                  <a:srgbClr val="002060"/>
                </a:solidFill>
                <a:effectLst/>
              </a:rPr>
              <a:t>//because the interrupt flag will not be cleared unless tmr_count==3</a:t>
            </a:r>
          </a:p>
          <a:p>
            <a:pPr>
              <a:buNone/>
            </a:pPr>
            <a:r>
              <a:rPr lang="en-US" sz="1800" dirty="0">
                <a:solidFill>
                  <a:srgbClr val="002060"/>
                </a:solidFill>
                <a:effectLst/>
              </a:rPr>
              <a:t>//therefore, this handler will be called three times for each interrupt</a:t>
            </a:r>
          </a:p>
          <a:p>
            <a:pPr>
              <a:buNone/>
            </a:pPr>
            <a:r>
              <a:rPr lang="en-US" sz="1800" dirty="0">
                <a:solidFill>
                  <a:srgbClr val="002060"/>
                </a:solidFill>
                <a:effectLst/>
              </a:rPr>
              <a:t>void TMR_Intr_Handler(void *data)</a:t>
            </a:r>
          </a:p>
          <a:p>
            <a:pPr>
              <a:buNone/>
            </a:pPr>
            <a:r>
              <a:rPr lang="en-US" sz="1800" dirty="0">
                <a:solidFill>
                  <a:srgbClr val="002060"/>
                </a:solidFill>
                <a:effectLst/>
              </a:rPr>
              <a:t>{</a:t>
            </a:r>
          </a:p>
          <a:p>
            <a:pPr>
              <a:buNone/>
            </a:pPr>
            <a:r>
              <a:rPr lang="en-US" sz="1800" dirty="0">
                <a:solidFill>
                  <a:srgbClr val="002060"/>
                </a:solidFill>
                <a:effectLst/>
              </a:rPr>
              <a:t>	if (XTmrCtr_IsExpired(&amp;TMRInst,0)){</a:t>
            </a:r>
          </a:p>
          <a:p>
            <a:pPr>
              <a:buNone/>
            </a:pPr>
            <a:r>
              <a:rPr lang="en-US" sz="1800" dirty="0">
                <a:solidFill>
                  <a:srgbClr val="002060"/>
                </a:solidFill>
                <a:effectLst/>
              </a:rPr>
              <a:t>	// Once timer has expired 3 times, stop, increment counter</a:t>
            </a:r>
          </a:p>
          <a:p>
            <a:pPr>
              <a:buNone/>
            </a:pPr>
            <a:r>
              <a:rPr lang="en-US" sz="1800" dirty="0">
                <a:solidFill>
                  <a:srgbClr val="002060"/>
                </a:solidFill>
                <a:effectLst/>
              </a:rPr>
              <a:t>	// reset timer and start running again</a:t>
            </a:r>
          </a:p>
          <a:p>
            <a:pPr>
              <a:buNone/>
            </a:pPr>
            <a:r>
              <a:rPr lang="en-US" sz="1800" dirty="0">
                <a:solidFill>
                  <a:srgbClr val="002060"/>
                </a:solidFill>
                <a:effectLst/>
              </a:rPr>
              <a:t>	if(tmr_count == 3){</a:t>
            </a:r>
          </a:p>
          <a:p>
            <a:pPr>
              <a:buNone/>
            </a:pPr>
            <a:r>
              <a:rPr lang="en-US" sz="1800" dirty="0">
                <a:solidFill>
                  <a:srgbClr val="002060"/>
                </a:solidFill>
                <a:effectLst/>
              </a:rPr>
              <a:t>		XTmrCtr_Stop(&amp;TMRInst,0);</a:t>
            </a:r>
          </a:p>
          <a:p>
            <a:pPr>
              <a:buNone/>
            </a:pPr>
            <a:r>
              <a:rPr lang="en-US" sz="1800" dirty="0">
                <a:solidFill>
                  <a:srgbClr val="002060"/>
                </a:solidFill>
                <a:effectLst/>
              </a:rPr>
              <a:t>		tmr_count = 0;</a:t>
            </a:r>
          </a:p>
          <a:p>
            <a:pPr>
              <a:buNone/>
            </a:pPr>
            <a:r>
              <a:rPr lang="en-US" sz="1800" dirty="0">
                <a:solidFill>
                  <a:srgbClr val="002060"/>
                </a:solidFill>
                <a:effectLst/>
              </a:rPr>
              <a:t>		led_data++;</a:t>
            </a:r>
          </a:p>
          <a:p>
            <a:pPr>
              <a:buNone/>
            </a:pPr>
            <a:r>
              <a:rPr lang="en-US" sz="1800" dirty="0">
                <a:solidFill>
                  <a:srgbClr val="002060"/>
                </a:solidFill>
                <a:effectLst/>
              </a:rPr>
              <a:t>		XGpio_DiscreteWrite(&amp;LEDInst, 1, led_data);</a:t>
            </a:r>
          </a:p>
          <a:p>
            <a:pPr>
              <a:buNone/>
            </a:pPr>
            <a:r>
              <a:rPr lang="en-US" sz="1800" dirty="0">
                <a:solidFill>
                  <a:srgbClr val="002060"/>
                </a:solidFill>
                <a:effectLst/>
              </a:rPr>
              <a:t>		XTmrCtr_Reset(&amp;TMRInst,0);</a:t>
            </a:r>
          </a:p>
          <a:p>
            <a:pPr>
              <a:buNone/>
            </a:pPr>
            <a:r>
              <a:rPr lang="en-US" sz="1800" dirty="0">
                <a:solidFill>
                  <a:srgbClr val="002060"/>
                </a:solidFill>
                <a:effectLst/>
              </a:rPr>
              <a:t>		XTmrCtr_Start(&amp;TMRInst,0); </a:t>
            </a:r>
            <a:r>
              <a:rPr lang="en-US" sz="1800" dirty="0">
                <a:solidFill>
                  <a:srgbClr val="FF0000"/>
                </a:solidFill>
                <a:effectLst/>
              </a:rPr>
              <a:t>//to clear interrupt flag</a:t>
            </a:r>
          </a:p>
          <a:p>
            <a:pPr>
              <a:buNone/>
            </a:pPr>
            <a:r>
              <a:rPr lang="en-US" sz="1800" dirty="0">
                <a:solidFill>
                  <a:srgbClr val="002060"/>
                </a:solidFill>
                <a:effectLst/>
              </a:rPr>
              <a:t>	}</a:t>
            </a:r>
          </a:p>
          <a:p>
            <a:pPr>
              <a:buNone/>
            </a:pPr>
            <a:r>
              <a:rPr lang="en-US" sz="1800" dirty="0">
                <a:solidFill>
                  <a:srgbClr val="002060"/>
                </a:solidFill>
                <a:effectLst/>
              </a:rPr>
              <a:t>	else tmr_count++;} }</a:t>
            </a:r>
          </a:p>
        </p:txBody>
      </p:sp>
      <p:sp>
        <p:nvSpPr>
          <p:cNvPr id="8" name="TextBox 7"/>
          <p:cNvSpPr txBox="1"/>
          <p:nvPr/>
        </p:nvSpPr>
        <p:spPr>
          <a:xfrm>
            <a:off x="6172200" y="6532871"/>
            <a:ext cx="2880852" cy="269879"/>
          </a:xfrm>
          <a:prstGeom prst="rect">
            <a:avLst/>
          </a:prstGeom>
          <a:noFill/>
        </p:spPr>
        <p:txBody>
          <a:bodyPr wrap="square" rtlCol="0">
            <a:spAutoFit/>
          </a:bodyPr>
          <a:lstStyle/>
          <a:p>
            <a:r>
              <a:rPr lang="en-US" sz="1100" dirty="0">
                <a:effectLst/>
              </a:rPr>
              <a:t>AXI GPIO v2.0, PG144 November 18, 2015</a:t>
            </a:r>
          </a:p>
        </p:txBody>
      </p:sp>
      <p:sp>
        <p:nvSpPr>
          <p:cNvPr id="3" name="Rectangle 2">
            <a:extLst>
              <a:ext uri="{FF2B5EF4-FFF2-40B4-BE49-F238E27FC236}">
                <a16:creationId xmlns:a16="http://schemas.microsoft.com/office/drawing/2014/main" id="{499767DE-F523-451C-9CBE-AD3639CE6E8D}"/>
              </a:ext>
            </a:extLst>
          </p:cNvPr>
          <p:cNvSpPr/>
          <p:nvPr/>
        </p:nvSpPr>
        <p:spPr bwMode="auto">
          <a:xfrm>
            <a:off x="5789676" y="1981200"/>
            <a:ext cx="3162300" cy="838200"/>
          </a:xfrm>
          <a:prstGeom prst="rect">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None/>
            </a:pPr>
            <a:r>
              <a:rPr lang="en-US" sz="1800" dirty="0">
                <a:solidFill>
                  <a:srgbClr val="0070C0"/>
                </a:solidFill>
                <a:effectLst/>
              </a:rPr>
              <a:t>XTmrCtr_Start(&amp;TMRInst,0); </a:t>
            </a:r>
          </a:p>
          <a:p>
            <a:pPr>
              <a:buNone/>
            </a:pPr>
            <a:r>
              <a:rPr lang="en-US" sz="1800" dirty="0">
                <a:solidFill>
                  <a:srgbClr val="0070C0"/>
                </a:solidFill>
                <a:effectLst/>
              </a:rPr>
              <a:t>//to clear interrupt flag</a:t>
            </a:r>
            <a:endParaRPr kumimoji="1" lang="en-US" sz="1800" b="0" i="0" u="none" strike="noStrike" cap="none" normalizeH="0" baseline="0" dirty="0">
              <a:ln>
                <a:noFill/>
              </a:ln>
              <a:solidFill>
                <a:srgbClr val="0070C0"/>
              </a:solidFill>
              <a:effectLst/>
            </a:endParaRPr>
          </a:p>
        </p:txBody>
      </p:sp>
    </p:spTree>
    <p:extLst>
      <p:ext uri="{BB962C8B-B14F-4D97-AF65-F5344CB8AC3E}">
        <p14:creationId xmlns:p14="http://schemas.microsoft.com/office/powerpoint/2010/main" val="22621900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Execute to Clear Interrupt Flag: void XTmrCtr_Start(); in xtmrctr.c</a:t>
            </a:r>
          </a:p>
        </p:txBody>
      </p:sp>
      <p:sp>
        <p:nvSpPr>
          <p:cNvPr id="8" name="TextBox 7"/>
          <p:cNvSpPr txBox="1"/>
          <p:nvPr/>
        </p:nvSpPr>
        <p:spPr>
          <a:xfrm>
            <a:off x="5029200" y="6465447"/>
            <a:ext cx="3810000" cy="261610"/>
          </a:xfrm>
          <a:prstGeom prst="rect">
            <a:avLst/>
          </a:prstGeom>
          <a:noFill/>
        </p:spPr>
        <p:txBody>
          <a:bodyPr wrap="square" rtlCol="0">
            <a:spAutoFit/>
          </a:bodyPr>
          <a:lstStyle/>
          <a:p>
            <a:r>
              <a:rPr lang="en-US" sz="1100" dirty="0">
                <a:effectLst/>
              </a:rPr>
              <a:t>AXI GPIO v2.0, PG144 November 18, 2015</a:t>
            </a:r>
          </a:p>
        </p:txBody>
      </p:sp>
      <p:sp>
        <p:nvSpPr>
          <p:cNvPr id="4" name="TextBox 3"/>
          <p:cNvSpPr txBox="1"/>
          <p:nvPr/>
        </p:nvSpPr>
        <p:spPr>
          <a:xfrm>
            <a:off x="519461" y="533400"/>
            <a:ext cx="8343900" cy="6297108"/>
          </a:xfrm>
          <a:prstGeom prst="rect">
            <a:avLst/>
          </a:prstGeom>
          <a:solidFill>
            <a:schemeClr val="tx1">
              <a:lumMod val="95000"/>
            </a:schemeClr>
          </a:solidFill>
        </p:spPr>
        <p:txBody>
          <a:bodyPr wrap="square" rtlCol="0">
            <a:spAutoFit/>
          </a:bodyPr>
          <a:lstStyle/>
          <a:p>
            <a:pPr>
              <a:buNone/>
            </a:pPr>
            <a:r>
              <a:rPr lang="en-US" sz="1400" dirty="0">
                <a:solidFill>
                  <a:srgbClr val="002060"/>
                </a:solidFill>
                <a:effectLst/>
              </a:rPr>
              <a:t>/*Starts the specified timer counter of the device such that it starts running. The timer counter is reset </a:t>
            </a:r>
          </a:p>
          <a:p>
            <a:pPr>
              <a:buNone/>
            </a:pPr>
            <a:r>
              <a:rPr lang="en-US" sz="1400" dirty="0">
                <a:solidFill>
                  <a:srgbClr val="002060"/>
                </a:solidFill>
                <a:effectLst/>
              </a:rPr>
              <a:t>  before it is started and the reset value is loaded into the timer counter.*/</a:t>
            </a:r>
          </a:p>
          <a:p>
            <a:pPr>
              <a:buNone/>
            </a:pPr>
            <a:r>
              <a:rPr lang="en-US" sz="1400" dirty="0">
                <a:solidFill>
                  <a:srgbClr val="002060"/>
                </a:solidFill>
                <a:effectLst/>
              </a:rPr>
              <a:t>void XTmrCtr_Start(XTmrCtr * InstancePtr, u8 TmrCtrNumber)</a:t>
            </a:r>
          </a:p>
          <a:p>
            <a:pPr>
              <a:buNone/>
            </a:pPr>
            <a:r>
              <a:rPr lang="en-US" sz="1400" dirty="0">
                <a:solidFill>
                  <a:srgbClr val="002060"/>
                </a:solidFill>
                <a:effectLst/>
              </a:rPr>
              <a:t>{</a:t>
            </a:r>
          </a:p>
          <a:p>
            <a:pPr>
              <a:buNone/>
            </a:pPr>
            <a:r>
              <a:rPr lang="en-US" sz="1400" dirty="0">
                <a:solidFill>
                  <a:srgbClr val="002060"/>
                </a:solidFill>
                <a:effectLst/>
              </a:rPr>
              <a:t>u32 ControlStatusReg;</a:t>
            </a:r>
          </a:p>
          <a:p>
            <a:pPr>
              <a:buNone/>
            </a:pPr>
            <a:r>
              <a:rPr lang="en-US" sz="1400" dirty="0">
                <a:solidFill>
                  <a:srgbClr val="002060"/>
                </a:solidFill>
                <a:effectLst/>
              </a:rPr>
              <a:t>Xil_AssertVoid(InstancePtr != NULL);</a:t>
            </a:r>
          </a:p>
          <a:p>
            <a:pPr>
              <a:buNone/>
            </a:pPr>
            <a:r>
              <a:rPr lang="en-US" sz="1400" dirty="0">
                <a:solidFill>
                  <a:srgbClr val="002060"/>
                </a:solidFill>
                <a:effectLst/>
              </a:rPr>
              <a:t>Xil_AssertVoid(TmrCtrNumber &lt; XTC_DEVICE_TIMER_COUNT);</a:t>
            </a:r>
          </a:p>
          <a:p>
            <a:pPr>
              <a:buNone/>
            </a:pPr>
            <a:r>
              <a:rPr lang="en-US" sz="1400" dirty="0">
                <a:solidFill>
                  <a:srgbClr val="002060"/>
                </a:solidFill>
                <a:effectLst/>
              </a:rPr>
              <a:t>Xil_AssertVoid(InstancePtr-&gt;IsReady == XIL_COMPONENT_IS_READY);</a:t>
            </a:r>
          </a:p>
          <a:p>
            <a:pPr>
              <a:buNone/>
            </a:pPr>
            <a:endParaRPr lang="en-US" sz="1400" dirty="0">
              <a:solidFill>
                <a:srgbClr val="002060"/>
              </a:solidFill>
              <a:effectLst/>
            </a:endParaRPr>
          </a:p>
          <a:p>
            <a:pPr>
              <a:buNone/>
            </a:pPr>
            <a:r>
              <a:rPr lang="en-US" sz="1400" dirty="0">
                <a:solidFill>
                  <a:srgbClr val="002060"/>
                </a:solidFill>
                <a:effectLst/>
              </a:rPr>
              <a:t>/* Read the current register contents such that only the necessary bits  of the register are modified in the following operations */</a:t>
            </a:r>
          </a:p>
          <a:p>
            <a:pPr>
              <a:buNone/>
            </a:pPr>
            <a:r>
              <a:rPr lang="en-US" sz="1400" dirty="0">
                <a:solidFill>
                  <a:srgbClr val="002060"/>
                </a:solidFill>
                <a:effectLst/>
              </a:rPr>
              <a:t>ControlStatusReg = XTmrCtr_ReadReg(InstancePtr-&gt;BaseAddress, TmrCtrNumber, XTC_TCSR_OFFSET);</a:t>
            </a:r>
          </a:p>
          <a:p>
            <a:pPr>
              <a:buNone/>
            </a:pPr>
            <a:r>
              <a:rPr lang="en-US" sz="1400" dirty="0">
                <a:solidFill>
                  <a:srgbClr val="002060"/>
                </a:solidFill>
                <a:effectLst/>
              </a:rPr>
              <a:t>/* Reset the timer counter such that it reloads from the compare register and the interrupt is cleared   simultaneously, the interrupt can only be cleared after reset so that the interrupt condition is cleared*/</a:t>
            </a:r>
          </a:p>
          <a:p>
            <a:pPr>
              <a:buNone/>
            </a:pPr>
            <a:r>
              <a:rPr lang="en-US" sz="1400" dirty="0">
                <a:solidFill>
                  <a:srgbClr val="002060"/>
                </a:solidFill>
                <a:effectLst/>
              </a:rPr>
              <a:t>XTmrCtr_WriteReg(InstancePtr-&gt;BaseAddress, TmrCtrNumber, TC_TCSR_OFFSET, XTC_CSR_LOAD_MASK);</a:t>
            </a:r>
          </a:p>
          <a:p>
            <a:pPr>
              <a:buNone/>
            </a:pPr>
            <a:r>
              <a:rPr lang="en-US" sz="1400" dirty="0">
                <a:solidFill>
                  <a:srgbClr val="002060"/>
                </a:solidFill>
                <a:effectLst/>
              </a:rPr>
              <a:t>/* Indicate that the timer is started before enabling it */</a:t>
            </a:r>
          </a:p>
          <a:p>
            <a:pPr>
              <a:buNone/>
            </a:pPr>
            <a:r>
              <a:rPr lang="en-US" sz="1400" dirty="0">
                <a:solidFill>
                  <a:srgbClr val="002060"/>
                </a:solidFill>
                <a:effectLst/>
              </a:rPr>
              <a:t>if (TmrCtrNumber == 0) { InstancePtr-&gt;IsStartedTmrCtr0 = XIL_COMPONENT_IS_STARTED;</a:t>
            </a:r>
          </a:p>
          <a:p>
            <a:pPr>
              <a:buNone/>
            </a:pPr>
            <a:r>
              <a:rPr lang="en-US" sz="1400" dirty="0">
                <a:solidFill>
                  <a:srgbClr val="002060"/>
                </a:solidFill>
                <a:effectLst/>
              </a:rPr>
              <a:t>} else { InstancePtr-&gt;IsStartedTmrCtr1 = XIL_COMPONENT_IS_STARTED;  }</a:t>
            </a:r>
          </a:p>
          <a:p>
            <a:pPr>
              <a:buNone/>
            </a:pPr>
            <a:r>
              <a:rPr lang="en-US" sz="1400" dirty="0">
                <a:solidFill>
                  <a:srgbClr val="002060"/>
                </a:solidFill>
                <a:effectLst/>
              </a:rPr>
              <a:t>/* Remove the reset condition such that the timer counter starts running with the value loaded from the compare register  */</a:t>
            </a:r>
          </a:p>
          <a:p>
            <a:pPr>
              <a:buNone/>
            </a:pPr>
            <a:r>
              <a:rPr lang="en-US" sz="1400" dirty="0">
                <a:solidFill>
                  <a:srgbClr val="002060"/>
                </a:solidFill>
                <a:effectLst/>
              </a:rPr>
              <a:t>XTmrCtr_WriteReg(InstancePtr-&gt;BaseAddress, TmrCtrNumber, XTC_TCSR_OFFSET,</a:t>
            </a:r>
          </a:p>
          <a:p>
            <a:pPr>
              <a:buNone/>
            </a:pPr>
            <a:r>
              <a:rPr lang="en-US" sz="1400" dirty="0">
                <a:solidFill>
                  <a:srgbClr val="002060"/>
                </a:solidFill>
                <a:effectLst/>
              </a:rPr>
              <a:t>  ControlStatusReg | XTC_CSR_ENABLE_TMR_MASK);</a:t>
            </a:r>
          </a:p>
          <a:p>
            <a:pPr>
              <a:buNone/>
            </a:pPr>
            <a:r>
              <a:rPr lang="en-US" sz="1400" dirty="0">
                <a:solidFill>
                  <a:srgbClr val="002060"/>
                </a:solidFill>
                <a:effectLst/>
              </a:rPr>
              <a:t>}</a:t>
            </a:r>
          </a:p>
        </p:txBody>
      </p:sp>
    </p:spTree>
    <p:extLst>
      <p:ext uri="{BB962C8B-B14F-4D97-AF65-F5344CB8AC3E}">
        <p14:creationId xmlns:p14="http://schemas.microsoft.com/office/powerpoint/2010/main" val="841697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AXI GPIO Core </a:t>
            </a:r>
          </a:p>
        </p:txBody>
      </p:sp>
      <p:sp>
        <p:nvSpPr>
          <p:cNvPr id="3" name="Text Placeholder 2"/>
          <p:cNvSpPr>
            <a:spLocks noGrp="1"/>
          </p:cNvSpPr>
          <p:nvPr>
            <p:ph type="body" sz="quarter" idx="10"/>
          </p:nvPr>
        </p:nvSpPr>
        <p:spPr/>
        <p:txBody>
          <a:bodyPr/>
          <a:lstStyle/>
          <a:p>
            <a:r>
              <a:rPr lang="en-US" dirty="0"/>
              <a:t>Reference: AXI GPIO v2.0, </a:t>
            </a:r>
            <a:r>
              <a:rPr lang="en-US" i="1" dirty="0"/>
              <a:t>LogiCORE IP Product Guide, </a:t>
            </a:r>
            <a:r>
              <a:rPr lang="en-US" dirty="0"/>
              <a:t>Vivado Design Suite, PG144 November 18, 2015</a:t>
            </a:r>
          </a:p>
          <a:p>
            <a:r>
              <a:rPr lang="en-US" dirty="0"/>
              <a:t>Two Channels</a:t>
            </a:r>
          </a:p>
          <a:p>
            <a:r>
              <a:rPr lang="en-US" dirty="0"/>
              <a:t>Data Registers to</a:t>
            </a:r>
            <a:br>
              <a:rPr lang="en-US" dirty="0"/>
            </a:br>
            <a:r>
              <a:rPr lang="en-US" dirty="0"/>
              <a:t>store data written to</a:t>
            </a:r>
            <a:br>
              <a:rPr lang="en-US" dirty="0"/>
            </a:br>
            <a:r>
              <a:rPr lang="en-US" dirty="0"/>
              <a:t>port, not used for </a:t>
            </a:r>
            <a:br>
              <a:rPr lang="en-US" dirty="0"/>
            </a:br>
            <a:r>
              <a:rPr lang="en-US" dirty="0"/>
              <a:t>input port</a:t>
            </a:r>
          </a:p>
          <a:p>
            <a:endParaRPr lang="en-US" dirty="0"/>
          </a:p>
          <a:p>
            <a:r>
              <a:rPr lang="en-US" dirty="0"/>
              <a:t>Each I/O pin of the AXI GPIO is individually programmable as an input or output.</a:t>
            </a:r>
          </a:p>
          <a:p>
            <a:pPr lvl="1"/>
            <a:r>
              <a:rPr lang="en-US" dirty="0"/>
              <a:t>0 = I/O pin configured as output.</a:t>
            </a:r>
          </a:p>
          <a:p>
            <a:pPr lvl="1"/>
            <a:r>
              <a:rPr lang="en-US" dirty="0"/>
              <a:t>1 = I/O pin configured as input.</a:t>
            </a:r>
          </a:p>
          <a:p>
            <a:endParaRPr lang="en-US" dirty="0"/>
          </a:p>
        </p:txBody>
      </p:sp>
      <p:sp>
        <p:nvSpPr>
          <p:cNvPr id="4" name="TextBox 3"/>
          <p:cNvSpPr txBox="1"/>
          <p:nvPr/>
        </p:nvSpPr>
        <p:spPr>
          <a:xfrm>
            <a:off x="5029200" y="6465447"/>
            <a:ext cx="3810000" cy="261610"/>
          </a:xfrm>
          <a:prstGeom prst="rect">
            <a:avLst/>
          </a:prstGeom>
          <a:noFill/>
        </p:spPr>
        <p:txBody>
          <a:bodyPr wrap="square" rtlCol="0">
            <a:spAutoFit/>
          </a:bodyPr>
          <a:lstStyle/>
          <a:p>
            <a:r>
              <a:rPr lang="en-US" sz="1100" dirty="0">
                <a:effectLst/>
              </a:rPr>
              <a:t>AXI GPIO v2.0, PG144 November 18, 2015</a:t>
            </a:r>
          </a:p>
        </p:txBody>
      </p:sp>
      <p:pic>
        <p:nvPicPr>
          <p:cNvPr id="5" name="Picture 4"/>
          <p:cNvPicPr>
            <a:picLocks noChangeAspect="1"/>
          </p:cNvPicPr>
          <p:nvPr/>
        </p:nvPicPr>
        <p:blipFill>
          <a:blip r:embed="rId2"/>
          <a:stretch>
            <a:fillRect/>
          </a:stretch>
        </p:blipFill>
        <p:spPr>
          <a:xfrm>
            <a:off x="4610908" y="3609185"/>
            <a:ext cx="4505120" cy="3225666"/>
          </a:xfrm>
          <a:prstGeom prst="rect">
            <a:avLst/>
          </a:prstGeom>
        </p:spPr>
      </p:pic>
      <p:pic>
        <p:nvPicPr>
          <p:cNvPr id="6" name="Picture 5"/>
          <p:cNvPicPr>
            <a:picLocks noChangeAspect="1"/>
          </p:cNvPicPr>
          <p:nvPr/>
        </p:nvPicPr>
        <p:blipFill>
          <a:blip r:embed="rId3"/>
          <a:stretch>
            <a:fillRect/>
          </a:stretch>
        </p:blipFill>
        <p:spPr>
          <a:xfrm>
            <a:off x="4024614" y="1139566"/>
            <a:ext cx="4953000" cy="1869675"/>
          </a:xfrm>
          <a:prstGeom prst="rect">
            <a:avLst/>
          </a:prstGeom>
        </p:spPr>
      </p:pic>
    </p:spTree>
    <p:extLst>
      <p:ext uri="{BB962C8B-B14F-4D97-AF65-F5344CB8AC3E}">
        <p14:creationId xmlns:p14="http://schemas.microsoft.com/office/powerpoint/2010/main" val="5330832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AXI GPIO Ports and Interrupt: Port Pin Change Interrupt </a:t>
            </a:r>
          </a:p>
        </p:txBody>
      </p:sp>
      <p:sp>
        <p:nvSpPr>
          <p:cNvPr id="3" name="Text Placeholder 2"/>
          <p:cNvSpPr>
            <a:spLocks noGrp="1"/>
          </p:cNvSpPr>
          <p:nvPr>
            <p:ph type="body" sz="quarter" idx="10"/>
          </p:nvPr>
        </p:nvSpPr>
        <p:spPr/>
        <p:txBody>
          <a:bodyPr/>
          <a:lstStyle/>
          <a:p>
            <a:r>
              <a:rPr lang="en-US" dirty="0"/>
              <a:t>Ip2intc_irpt AXI GPIO Interrupt output pin</a:t>
            </a:r>
          </a:p>
          <a:p>
            <a:pPr lvl="1"/>
            <a:r>
              <a:rPr lang="en-US" dirty="0"/>
              <a:t>Active-High, Level Sensitive Signal</a:t>
            </a:r>
          </a:p>
          <a:p>
            <a:r>
              <a:rPr lang="en-US" dirty="0"/>
              <a:t>If the interrupt is enabled, a transition on any input causes a level interrupt</a:t>
            </a:r>
          </a:p>
          <a:p>
            <a:pPr lvl="1"/>
            <a:endParaRPr lang="en-US" dirty="0"/>
          </a:p>
        </p:txBody>
      </p:sp>
      <p:pic>
        <p:nvPicPr>
          <p:cNvPr id="7" name="Picture 6"/>
          <p:cNvPicPr>
            <a:picLocks noChangeAspect="1"/>
          </p:cNvPicPr>
          <p:nvPr/>
        </p:nvPicPr>
        <p:blipFill>
          <a:blip r:embed="rId2"/>
          <a:stretch>
            <a:fillRect/>
          </a:stretch>
        </p:blipFill>
        <p:spPr>
          <a:xfrm>
            <a:off x="171450" y="3882656"/>
            <a:ext cx="5829300" cy="2698163"/>
          </a:xfrm>
          <a:prstGeom prst="rect">
            <a:avLst/>
          </a:prstGeom>
        </p:spPr>
      </p:pic>
      <p:pic>
        <p:nvPicPr>
          <p:cNvPr id="8" name="Picture 7"/>
          <p:cNvPicPr>
            <a:picLocks noChangeAspect="1"/>
          </p:cNvPicPr>
          <p:nvPr/>
        </p:nvPicPr>
        <p:blipFill>
          <a:blip r:embed="rId3"/>
          <a:stretch>
            <a:fillRect/>
          </a:stretch>
        </p:blipFill>
        <p:spPr>
          <a:xfrm>
            <a:off x="3692502" y="1676400"/>
            <a:ext cx="5291559" cy="2776256"/>
          </a:xfrm>
          <a:prstGeom prst="rect">
            <a:avLst/>
          </a:prstGeom>
        </p:spPr>
      </p:pic>
      <p:sp>
        <p:nvSpPr>
          <p:cNvPr id="9" name="TextBox 8"/>
          <p:cNvSpPr txBox="1"/>
          <p:nvPr/>
        </p:nvSpPr>
        <p:spPr>
          <a:xfrm>
            <a:off x="6153150" y="6075328"/>
            <a:ext cx="2895600" cy="261610"/>
          </a:xfrm>
          <a:prstGeom prst="rect">
            <a:avLst/>
          </a:prstGeom>
          <a:noFill/>
        </p:spPr>
        <p:txBody>
          <a:bodyPr wrap="square" rtlCol="0">
            <a:spAutoFit/>
          </a:bodyPr>
          <a:lstStyle/>
          <a:p>
            <a:pPr>
              <a:buNone/>
            </a:pPr>
            <a:r>
              <a:rPr lang="en-US" sz="1100" dirty="0">
                <a:solidFill>
                  <a:srgbClr val="0070C0"/>
                </a:solidFill>
                <a:effectLst/>
              </a:rPr>
              <a:t>AXI GPIO v2.0, PG144 November 18, 2015</a:t>
            </a:r>
          </a:p>
        </p:txBody>
      </p:sp>
    </p:spTree>
    <p:extLst>
      <p:ext uri="{BB962C8B-B14F-4D97-AF65-F5344CB8AC3E}">
        <p14:creationId xmlns:p14="http://schemas.microsoft.com/office/powerpoint/2010/main" val="24894545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AXI GPIO Register Space </a:t>
            </a:r>
          </a:p>
        </p:txBody>
      </p:sp>
      <p:sp>
        <p:nvSpPr>
          <p:cNvPr id="3" name="Text Placeholder 2"/>
          <p:cNvSpPr>
            <a:spLocks noGrp="1"/>
          </p:cNvSpPr>
          <p:nvPr>
            <p:ph type="body" sz="quarter" idx="10"/>
          </p:nvPr>
        </p:nvSpPr>
        <p:spPr/>
        <p:txBody>
          <a:bodyPr/>
          <a:lstStyle/>
          <a:p>
            <a:r>
              <a:rPr lang="en-US" dirty="0"/>
              <a:t>GIER – Global Interrupt Enable Register</a:t>
            </a:r>
          </a:p>
          <a:p>
            <a:r>
              <a:rPr lang="en-US" dirty="0"/>
              <a:t>IP IER – IP Interrupt Enable Register</a:t>
            </a:r>
          </a:p>
          <a:p>
            <a:r>
              <a:rPr lang="en-US" dirty="0"/>
              <a:t>IP ISR – IP Interrupt Status Register</a:t>
            </a:r>
          </a:p>
        </p:txBody>
      </p:sp>
      <p:pic>
        <p:nvPicPr>
          <p:cNvPr id="5" name="Picture 4"/>
          <p:cNvPicPr>
            <a:picLocks noChangeAspect="1"/>
          </p:cNvPicPr>
          <p:nvPr/>
        </p:nvPicPr>
        <p:blipFill>
          <a:blip r:embed="rId2"/>
          <a:stretch>
            <a:fillRect/>
          </a:stretch>
        </p:blipFill>
        <p:spPr>
          <a:xfrm>
            <a:off x="1219200" y="2286000"/>
            <a:ext cx="7329146" cy="3886200"/>
          </a:xfrm>
          <a:prstGeom prst="rect">
            <a:avLst/>
          </a:prstGeom>
        </p:spPr>
      </p:pic>
      <p:sp>
        <p:nvSpPr>
          <p:cNvPr id="6" name="TextBox 5"/>
          <p:cNvSpPr txBox="1"/>
          <p:nvPr/>
        </p:nvSpPr>
        <p:spPr>
          <a:xfrm>
            <a:off x="6096000" y="6211585"/>
            <a:ext cx="2895600" cy="261610"/>
          </a:xfrm>
          <a:prstGeom prst="rect">
            <a:avLst/>
          </a:prstGeom>
          <a:noFill/>
        </p:spPr>
        <p:txBody>
          <a:bodyPr wrap="square" rtlCol="0">
            <a:spAutoFit/>
          </a:bodyPr>
          <a:lstStyle/>
          <a:p>
            <a:pPr>
              <a:buNone/>
            </a:pPr>
            <a:r>
              <a:rPr lang="en-US" sz="1100" dirty="0">
                <a:solidFill>
                  <a:srgbClr val="0070C0"/>
                </a:solidFill>
                <a:effectLst/>
              </a:rPr>
              <a:t>AXI GPIO v2.0, PG144 November 18, 2015</a:t>
            </a:r>
          </a:p>
        </p:txBody>
      </p:sp>
    </p:spTree>
    <p:extLst>
      <p:ext uri="{BB962C8B-B14F-4D97-AF65-F5344CB8AC3E}">
        <p14:creationId xmlns:p14="http://schemas.microsoft.com/office/powerpoint/2010/main" val="12235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AXI GPIO Interrupt Registers </a:t>
            </a:r>
          </a:p>
        </p:txBody>
      </p:sp>
      <p:sp>
        <p:nvSpPr>
          <p:cNvPr id="3" name="Text Placeholder 2"/>
          <p:cNvSpPr>
            <a:spLocks noGrp="1"/>
          </p:cNvSpPr>
          <p:nvPr>
            <p:ph type="body" sz="quarter" idx="10"/>
          </p:nvPr>
        </p:nvSpPr>
        <p:spPr/>
        <p:txBody>
          <a:bodyPr/>
          <a:lstStyle/>
          <a:p>
            <a:r>
              <a:rPr lang="en-US" dirty="0"/>
              <a:t>Global Interrupt Enable Register (GIER) – one bit register</a:t>
            </a:r>
          </a:p>
          <a:p>
            <a:pPr lvl="1"/>
            <a:r>
              <a:rPr lang="en-US" dirty="0"/>
              <a:t>Bit 31 is used to enable interrupt: 1 to enable and 0 to disable interrupt</a:t>
            </a:r>
          </a:p>
          <a:p>
            <a:pPr lvl="1"/>
            <a:r>
              <a:rPr lang="en-US" dirty="0"/>
              <a:t>void XGpio_InterruptGlobalEnable(XGpio *InstancePtr);</a:t>
            </a:r>
          </a:p>
          <a:p>
            <a:pPr lvl="1"/>
            <a:r>
              <a:rPr lang="en-US" dirty="0"/>
              <a:t>void XGpio_InterruptGlobalDisable(XGpio *InstancePtr);</a:t>
            </a:r>
          </a:p>
          <a:p>
            <a:pPr lvl="1"/>
            <a:endParaRPr lang="en-US" dirty="0"/>
          </a:p>
          <a:p>
            <a:endParaRPr lang="en-US" dirty="0"/>
          </a:p>
          <a:p>
            <a:pPr marL="0" indent="0">
              <a:buNone/>
            </a:pPr>
            <a:endParaRPr lang="en-US" dirty="0"/>
          </a:p>
          <a:p>
            <a:pPr marL="0" indent="0">
              <a:buNone/>
            </a:pPr>
            <a:endParaRPr lang="en-US" dirty="0"/>
          </a:p>
          <a:p>
            <a:r>
              <a:rPr lang="en-US" dirty="0"/>
              <a:t>IP Interrupt Enable Register (IP IER) – Implements the independent interrupt enable bit for each channel.</a:t>
            </a:r>
          </a:p>
          <a:p>
            <a:pPr lvl="1"/>
            <a:r>
              <a:rPr lang="en-US" dirty="0"/>
              <a:t>Bit 0 for Channel 1</a:t>
            </a:r>
          </a:p>
          <a:p>
            <a:pPr lvl="1"/>
            <a:r>
              <a:rPr lang="en-US" dirty="0"/>
              <a:t>Bit 1 for Channel 2</a:t>
            </a:r>
          </a:p>
        </p:txBody>
      </p:sp>
      <p:pic>
        <p:nvPicPr>
          <p:cNvPr id="7" name="Picture 6"/>
          <p:cNvPicPr>
            <a:picLocks noChangeAspect="1"/>
          </p:cNvPicPr>
          <p:nvPr/>
        </p:nvPicPr>
        <p:blipFill>
          <a:blip r:embed="rId2"/>
          <a:stretch>
            <a:fillRect/>
          </a:stretch>
        </p:blipFill>
        <p:spPr>
          <a:xfrm>
            <a:off x="1600200" y="2133600"/>
            <a:ext cx="6438265" cy="1158309"/>
          </a:xfrm>
          <a:prstGeom prst="rect">
            <a:avLst/>
          </a:prstGeom>
        </p:spPr>
      </p:pic>
      <p:sp>
        <p:nvSpPr>
          <p:cNvPr id="9" name="TextBox 8"/>
          <p:cNvSpPr txBox="1"/>
          <p:nvPr/>
        </p:nvSpPr>
        <p:spPr>
          <a:xfrm>
            <a:off x="3810000" y="6258854"/>
            <a:ext cx="2895600" cy="261610"/>
          </a:xfrm>
          <a:prstGeom prst="rect">
            <a:avLst/>
          </a:prstGeom>
          <a:noFill/>
        </p:spPr>
        <p:txBody>
          <a:bodyPr wrap="square" rtlCol="0">
            <a:spAutoFit/>
          </a:bodyPr>
          <a:lstStyle/>
          <a:p>
            <a:pPr>
              <a:buNone/>
            </a:pPr>
            <a:r>
              <a:rPr lang="en-US" sz="1100" dirty="0">
                <a:solidFill>
                  <a:srgbClr val="0070C0"/>
                </a:solidFill>
                <a:effectLst/>
              </a:rPr>
              <a:t>AXI GPIO v2.0, PG144 November 18, 2015</a:t>
            </a:r>
          </a:p>
        </p:txBody>
      </p:sp>
      <p:pic>
        <p:nvPicPr>
          <p:cNvPr id="8" name="Picture 7"/>
          <p:cNvPicPr>
            <a:picLocks noChangeAspect="1"/>
          </p:cNvPicPr>
          <p:nvPr/>
        </p:nvPicPr>
        <p:blipFill>
          <a:blip r:embed="rId3"/>
          <a:stretch>
            <a:fillRect/>
          </a:stretch>
        </p:blipFill>
        <p:spPr>
          <a:xfrm>
            <a:off x="3378402" y="4900518"/>
            <a:ext cx="5512417" cy="1146388"/>
          </a:xfrm>
          <a:prstGeom prst="rect">
            <a:avLst/>
          </a:prstGeom>
        </p:spPr>
      </p:pic>
    </p:spTree>
    <p:extLst>
      <p:ext uri="{BB962C8B-B14F-4D97-AF65-F5344CB8AC3E}">
        <p14:creationId xmlns:p14="http://schemas.microsoft.com/office/powerpoint/2010/main" val="33944128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AXI GPIO Interrupt Registers </a:t>
            </a:r>
          </a:p>
        </p:txBody>
      </p:sp>
      <p:sp>
        <p:nvSpPr>
          <p:cNvPr id="3" name="Text Placeholder 2"/>
          <p:cNvSpPr>
            <a:spLocks noGrp="1"/>
          </p:cNvSpPr>
          <p:nvPr>
            <p:ph type="body" sz="quarter" idx="10"/>
          </p:nvPr>
        </p:nvSpPr>
        <p:spPr/>
        <p:txBody>
          <a:bodyPr/>
          <a:lstStyle/>
          <a:p>
            <a:pPr lvl="1"/>
            <a:r>
              <a:rPr lang="es-ES" dirty="0"/>
              <a:t>void XGpio_InterruptEnable(XGpio *InstancePtr, u32 Mask);</a:t>
            </a:r>
          </a:p>
          <a:p>
            <a:pPr lvl="1"/>
            <a:r>
              <a:rPr lang="en-US" dirty="0"/>
              <a:t>void XGpio_InterruptDisable(XGpio *InstancePtr, u32 Mask);</a:t>
            </a:r>
          </a:p>
          <a:p>
            <a:r>
              <a:rPr lang="en-US" dirty="0"/>
              <a:t>IP Interrupt Status Register (IP ISR) – Implements the independent interrupt status bit for each channel. The IP ISR provides Read and Toggle-On-Write access. </a:t>
            </a:r>
          </a:p>
          <a:p>
            <a:pPr lvl="1"/>
            <a:r>
              <a:rPr lang="en-US" dirty="0"/>
              <a:t>Bit 0 for Channel 1 – 1 to flag interrupt and 0 to indicate no interrupt</a:t>
            </a:r>
          </a:p>
          <a:p>
            <a:pPr lvl="1"/>
            <a:r>
              <a:rPr lang="en-US" dirty="0"/>
              <a:t>Bit 1 for Channel 2 - 1 to flag interrupt and 0 to indicate no interrupt</a:t>
            </a:r>
          </a:p>
          <a:p>
            <a:pPr lvl="1"/>
            <a:r>
              <a:rPr lang="en-US" dirty="0"/>
              <a:t>void XGpio_InterruptClear(XGpio *InstancePtr, u32 Mask);</a:t>
            </a:r>
          </a:p>
          <a:p>
            <a:pPr lvl="1"/>
            <a:r>
              <a:rPr lang="en-US" dirty="0"/>
              <a:t>u32 XGpio_InterruptGetEnabled(XGpio *InstancePtr);</a:t>
            </a:r>
          </a:p>
          <a:p>
            <a:pPr lvl="1"/>
            <a:r>
              <a:rPr lang="en-US" dirty="0"/>
              <a:t>u32 XGpio_InterruptGetStatus(XGpio *InstancePtr);</a:t>
            </a:r>
          </a:p>
          <a:p>
            <a:pPr lvl="1"/>
            <a:endParaRPr lang="en-US" dirty="0"/>
          </a:p>
        </p:txBody>
      </p:sp>
      <p:pic>
        <p:nvPicPr>
          <p:cNvPr id="6" name="Picture 5"/>
          <p:cNvPicPr>
            <a:picLocks noChangeAspect="1"/>
          </p:cNvPicPr>
          <p:nvPr/>
        </p:nvPicPr>
        <p:blipFill>
          <a:blip r:embed="rId2"/>
          <a:stretch>
            <a:fillRect/>
          </a:stretch>
        </p:blipFill>
        <p:spPr>
          <a:xfrm>
            <a:off x="1066800" y="4343400"/>
            <a:ext cx="7328169" cy="1524000"/>
          </a:xfrm>
          <a:prstGeom prst="rect">
            <a:avLst/>
          </a:prstGeom>
        </p:spPr>
      </p:pic>
      <p:sp>
        <p:nvSpPr>
          <p:cNvPr id="8" name="TextBox 7"/>
          <p:cNvSpPr txBox="1"/>
          <p:nvPr/>
        </p:nvSpPr>
        <p:spPr>
          <a:xfrm>
            <a:off x="3505200" y="6286615"/>
            <a:ext cx="3048000" cy="261610"/>
          </a:xfrm>
          <a:prstGeom prst="rect">
            <a:avLst/>
          </a:prstGeom>
          <a:noFill/>
        </p:spPr>
        <p:txBody>
          <a:bodyPr wrap="square" rtlCol="0">
            <a:spAutoFit/>
          </a:bodyPr>
          <a:lstStyle/>
          <a:p>
            <a:pPr>
              <a:buNone/>
            </a:pPr>
            <a:r>
              <a:rPr lang="en-US" sz="1100" dirty="0">
                <a:solidFill>
                  <a:srgbClr val="0070C0"/>
                </a:solidFill>
                <a:effectLst/>
              </a:rPr>
              <a:t>AXI GPIO v2.0, PG144 November 18, 2015</a:t>
            </a:r>
          </a:p>
        </p:txBody>
      </p:sp>
    </p:spTree>
    <p:extLst>
      <p:ext uri="{BB962C8B-B14F-4D97-AF65-F5344CB8AC3E}">
        <p14:creationId xmlns:p14="http://schemas.microsoft.com/office/powerpoint/2010/main" val="269299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(Interrupts), Vector Table, Handlers, Interrupts</a:t>
            </a:r>
          </a:p>
        </p:txBody>
      </p:sp>
      <p:sp>
        <p:nvSpPr>
          <p:cNvPr id="3" name="Text Placeholder 2"/>
          <p:cNvSpPr>
            <a:spLocks noGrp="1"/>
          </p:cNvSpPr>
          <p:nvPr>
            <p:ph type="body" sz="quarter" idx="10"/>
          </p:nvPr>
        </p:nvSpPr>
        <p:spPr/>
        <p:txBody>
          <a:bodyPr/>
          <a:lstStyle/>
          <a:p>
            <a:r>
              <a:rPr lang="en-US" dirty="0"/>
              <a:t>Exceptions:</a:t>
            </a:r>
          </a:p>
          <a:p>
            <a:pPr lvl="1"/>
            <a:r>
              <a:rPr lang="en-US" dirty="0"/>
              <a:t>ARM calls all special events “Exceptions” because they are exceptions to the normal instruction execution</a:t>
            </a:r>
          </a:p>
          <a:p>
            <a:r>
              <a:rPr lang="en-US" dirty="0"/>
              <a:t>Vector Table </a:t>
            </a:r>
          </a:p>
          <a:p>
            <a:pPr lvl="1"/>
            <a:r>
              <a:rPr lang="en-US" dirty="0"/>
              <a:t>ARM has a fixed address table (vector table) to store the starting addresses of subroutines, handlers, to serve exceptions</a:t>
            </a:r>
          </a:p>
          <a:p>
            <a:r>
              <a:rPr lang="en-US" dirty="0"/>
              <a:t>Handlers – exception (interrupt) service routines</a:t>
            </a:r>
          </a:p>
          <a:p>
            <a:pPr lvl="1"/>
            <a:r>
              <a:rPr lang="en-US" dirty="0"/>
              <a:t>The vector table needs to be initialized with correct handlers</a:t>
            </a:r>
          </a:p>
          <a:p>
            <a:r>
              <a:rPr lang="en-US" dirty="0"/>
              <a:t>Interrupts or Exceptions</a:t>
            </a:r>
          </a:p>
          <a:p>
            <a:pPr lvl="1"/>
            <a:r>
              <a:rPr lang="en-US" dirty="0"/>
              <a:t>External peripherals, devices and software call their special events “Interrupts” because they interrupt the normal program execution of ARM</a:t>
            </a:r>
          </a:p>
          <a:p>
            <a:endParaRPr lang="en-US" dirty="0"/>
          </a:p>
          <a:p>
            <a:endParaRPr lang="en-US" dirty="0"/>
          </a:p>
        </p:txBody>
      </p:sp>
      <p:sp>
        <p:nvSpPr>
          <p:cNvPr id="4" name="TextBox 3"/>
          <p:cNvSpPr txBox="1"/>
          <p:nvPr/>
        </p:nvSpPr>
        <p:spPr>
          <a:xfrm>
            <a:off x="5029200" y="5924757"/>
            <a:ext cx="3810000" cy="261610"/>
          </a:xfrm>
          <a:prstGeom prst="rect">
            <a:avLst/>
          </a:prstGeom>
          <a:noFill/>
        </p:spPr>
        <p:txBody>
          <a:bodyPr wrap="square" rtlCol="0">
            <a:spAutoFit/>
          </a:bodyPr>
          <a:lstStyle/>
          <a:p>
            <a:pPr lvl="0">
              <a:buNone/>
            </a:pPr>
            <a:r>
              <a:rPr lang="en-GB" sz="1100" dirty="0">
                <a:solidFill>
                  <a:srgbClr val="0070C0"/>
                </a:solidFill>
                <a:effectLst/>
              </a:rPr>
              <a:t>How to </a:t>
            </a:r>
            <a:r>
              <a:rPr lang="en-GB" sz="1100" i="1" dirty="0">
                <a:solidFill>
                  <a:srgbClr val="0070C0"/>
                </a:solidFill>
                <a:effectLst/>
              </a:rPr>
              <a:t>Use Interrupts</a:t>
            </a:r>
            <a:r>
              <a:rPr lang="en-GB" sz="1100" dirty="0">
                <a:solidFill>
                  <a:srgbClr val="0070C0"/>
                </a:solidFill>
                <a:effectLst/>
              </a:rPr>
              <a:t> on the Zynq SoC, Xcell Journal 87</a:t>
            </a:r>
            <a:endParaRPr lang="en-US" sz="1100" dirty="0">
              <a:solidFill>
                <a:srgbClr val="0070C0"/>
              </a:solidFill>
              <a:effectLst/>
            </a:endParaRPr>
          </a:p>
        </p:txBody>
      </p:sp>
    </p:spTree>
    <p:extLst>
      <p:ext uri="{BB962C8B-B14F-4D97-AF65-F5344CB8AC3E}">
        <p14:creationId xmlns:p14="http://schemas.microsoft.com/office/powerpoint/2010/main" val="790908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AXI Timers – Implemented on the FPGA fabric</a:t>
            </a:r>
          </a:p>
        </p:txBody>
      </p:sp>
      <p:sp>
        <p:nvSpPr>
          <p:cNvPr id="3" name="Text Placeholder 2"/>
          <p:cNvSpPr>
            <a:spLocks noGrp="1"/>
          </p:cNvSpPr>
          <p:nvPr>
            <p:ph type="body" sz="quarter" idx="10"/>
          </p:nvPr>
        </p:nvSpPr>
        <p:spPr/>
        <p:txBody>
          <a:bodyPr/>
          <a:lstStyle/>
          <a:p>
            <a:r>
              <a:rPr lang="en-US" dirty="0"/>
              <a:t>Reference: AXI Timer v2.0, </a:t>
            </a:r>
            <a:r>
              <a:rPr lang="en-US" i="1" dirty="0"/>
              <a:t>LogiCORE IP Product Guide, </a:t>
            </a:r>
            <a:r>
              <a:rPr lang="en-US" dirty="0"/>
              <a:t>Vivado Design Suite, PG079 November 18, 2015</a:t>
            </a:r>
          </a:p>
          <a:p>
            <a:r>
              <a:rPr lang="en-US" dirty="0"/>
              <a:t>The LogiCORE™ IP AXI Timer/Counter is a 32/64-bit timer module that interfaces to the AXI4-Lite interface.</a:t>
            </a:r>
          </a:p>
          <a:p>
            <a:r>
              <a:rPr lang="en-US" dirty="0"/>
              <a:t>Two programmable interval timers with</a:t>
            </a:r>
          </a:p>
          <a:p>
            <a:r>
              <a:rPr lang="en-US" dirty="0"/>
              <a:t>interrupt, event generation, and event capture capabilities</a:t>
            </a:r>
          </a:p>
          <a:p>
            <a:r>
              <a:rPr lang="en-US" dirty="0"/>
              <a:t>Configurable counter width</a:t>
            </a:r>
          </a:p>
          <a:p>
            <a:r>
              <a:rPr lang="en-US" dirty="0"/>
              <a:t>One Pulse Width Modulation (PWM) output</a:t>
            </a:r>
          </a:p>
          <a:p>
            <a:r>
              <a:rPr lang="en-US" dirty="0"/>
              <a:t>Cascaded operation of timers in generate and capture modes</a:t>
            </a:r>
          </a:p>
          <a:p>
            <a:r>
              <a:rPr lang="en-US" dirty="0"/>
              <a:t>The clock rate of the timer modules is s_axi_aclk (no prescaling of the clock is performed)</a:t>
            </a:r>
          </a:p>
          <a:p>
            <a:r>
              <a:rPr lang="en-US" dirty="0"/>
              <a:t>Interrupt on Timer overflow, either counting up or down.</a:t>
            </a:r>
          </a:p>
          <a:p>
            <a:pPr lvl="1"/>
            <a:r>
              <a:rPr lang="en-US" dirty="0"/>
              <a:t>Timer counts up by default</a:t>
            </a:r>
          </a:p>
        </p:txBody>
      </p:sp>
      <p:sp>
        <p:nvSpPr>
          <p:cNvPr id="4" name="TextBox 3"/>
          <p:cNvSpPr txBox="1"/>
          <p:nvPr/>
        </p:nvSpPr>
        <p:spPr>
          <a:xfrm>
            <a:off x="5867400" y="6164418"/>
            <a:ext cx="2971800" cy="261610"/>
          </a:xfrm>
          <a:prstGeom prst="rect">
            <a:avLst/>
          </a:prstGeom>
          <a:noFill/>
        </p:spPr>
        <p:txBody>
          <a:bodyPr wrap="square" rtlCol="0">
            <a:spAutoFit/>
          </a:bodyPr>
          <a:lstStyle/>
          <a:p>
            <a:pPr lvl="0">
              <a:buNone/>
            </a:pPr>
            <a:r>
              <a:rPr lang="en-US" sz="1100" dirty="0">
                <a:solidFill>
                  <a:srgbClr val="0070C0"/>
                </a:solidFill>
                <a:effectLst/>
              </a:rPr>
              <a:t>AXI Timer v2.0, PG079, November 18, 2015</a:t>
            </a:r>
          </a:p>
        </p:txBody>
      </p:sp>
    </p:spTree>
    <p:extLst>
      <p:ext uri="{BB962C8B-B14F-4D97-AF65-F5344CB8AC3E}">
        <p14:creationId xmlns:p14="http://schemas.microsoft.com/office/powerpoint/2010/main" val="4105068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AXI Timers on the FPGA Fabric</a:t>
            </a:r>
          </a:p>
        </p:txBody>
      </p:sp>
      <p:sp>
        <p:nvSpPr>
          <p:cNvPr id="3" name="Text Placeholder 2"/>
          <p:cNvSpPr>
            <a:spLocks noGrp="1"/>
          </p:cNvSpPr>
          <p:nvPr>
            <p:ph type="body" sz="quarter" idx="10"/>
          </p:nvPr>
        </p:nvSpPr>
        <p:spPr/>
        <p:txBody>
          <a:bodyPr/>
          <a:lstStyle/>
          <a:p>
            <a:r>
              <a:rPr lang="en-US" dirty="0"/>
              <a:t>AXI4-Lite Interface:</a:t>
            </a:r>
          </a:p>
          <a:p>
            <a:pPr lvl="1"/>
            <a:r>
              <a:rPr lang="en-US" dirty="0"/>
              <a:t>The AXI4-Lite Interface module implements an AXI4-Lite slave interface for accessing memory mapped Timer registers. For details about the AXI4-Lite slave interface.</a:t>
            </a:r>
          </a:p>
          <a:p>
            <a:r>
              <a:rPr lang="en-US" dirty="0"/>
              <a:t>Timer Registers:</a:t>
            </a:r>
          </a:p>
          <a:p>
            <a:pPr lvl="1"/>
            <a:r>
              <a:rPr lang="en-US" dirty="0"/>
              <a:t>The Register block implements a set of 32-bit registers for each timer/counter. This set of register contains load register, timer/counter register and control/status register.</a:t>
            </a:r>
          </a:p>
          <a:p>
            <a:r>
              <a:rPr lang="en-US" dirty="0"/>
              <a:t>32-bit Counters: </a:t>
            </a:r>
          </a:p>
          <a:p>
            <a:pPr lvl="1"/>
            <a:r>
              <a:rPr lang="en-US" dirty="0"/>
              <a:t>The Timer/Counter module has two 32-bit counters, each of which can be configured for up/down counts and can be loaded with a value from the load register.</a:t>
            </a:r>
          </a:p>
          <a:p>
            <a:r>
              <a:rPr lang="en-US" dirty="0"/>
              <a:t>Interrupt Control: </a:t>
            </a:r>
          </a:p>
          <a:p>
            <a:pPr lvl="1"/>
            <a:r>
              <a:rPr lang="en-US" dirty="0"/>
              <a:t>The Interrupt control module generates a single interrupt depending on the mode of operation.</a:t>
            </a:r>
          </a:p>
        </p:txBody>
      </p:sp>
      <p:sp>
        <p:nvSpPr>
          <p:cNvPr id="5" name="TextBox 4"/>
          <p:cNvSpPr txBox="1"/>
          <p:nvPr/>
        </p:nvSpPr>
        <p:spPr>
          <a:xfrm>
            <a:off x="6172200" y="6019800"/>
            <a:ext cx="2971800" cy="261610"/>
          </a:xfrm>
          <a:prstGeom prst="rect">
            <a:avLst/>
          </a:prstGeom>
          <a:noFill/>
        </p:spPr>
        <p:txBody>
          <a:bodyPr wrap="square" rtlCol="0">
            <a:spAutoFit/>
          </a:bodyPr>
          <a:lstStyle/>
          <a:p>
            <a:pPr lvl="0">
              <a:buNone/>
            </a:pPr>
            <a:r>
              <a:rPr lang="en-US" sz="1100" dirty="0">
                <a:solidFill>
                  <a:srgbClr val="0070C0"/>
                </a:solidFill>
                <a:effectLst/>
              </a:rPr>
              <a:t>AXI Timer v2.0, PG079, November 18, 2015</a:t>
            </a:r>
          </a:p>
        </p:txBody>
      </p:sp>
    </p:spTree>
    <p:extLst>
      <p:ext uri="{BB962C8B-B14F-4D97-AF65-F5344CB8AC3E}">
        <p14:creationId xmlns:p14="http://schemas.microsoft.com/office/powerpoint/2010/main" val="694166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AXI Timers  on the FPGA Fabric</a:t>
            </a:r>
          </a:p>
        </p:txBody>
      </p:sp>
      <p:sp>
        <p:nvSpPr>
          <p:cNvPr id="3" name="Text Placeholder 2"/>
          <p:cNvSpPr>
            <a:spLocks noGrp="1"/>
          </p:cNvSpPr>
          <p:nvPr>
            <p:ph type="body" sz="quarter" idx="10"/>
          </p:nvPr>
        </p:nvSpPr>
        <p:spPr/>
        <p:txBody>
          <a:bodyPr/>
          <a:lstStyle/>
          <a:p>
            <a:r>
              <a:rPr lang="en-US" dirty="0"/>
              <a:t>Pulse Width Modulation (PWM): </a:t>
            </a:r>
          </a:p>
          <a:p>
            <a:pPr lvl="1"/>
            <a:r>
              <a:rPr lang="en-US" dirty="0"/>
              <a:t>The PWM block generates a pulse signal, PWM0, with a specified frequency and duty factor. It uses Timer 0 for PWM0 period, and Timer 1 for PWM0 output width.</a:t>
            </a:r>
          </a:p>
          <a:p>
            <a:r>
              <a:rPr lang="en-US" dirty="0"/>
              <a:t>The clock rate of the timer modules is s_axi_aclk (no prescaling of the clock is performed)</a:t>
            </a:r>
          </a:p>
        </p:txBody>
      </p:sp>
      <p:sp>
        <p:nvSpPr>
          <p:cNvPr id="8" name="TextBox 7"/>
          <p:cNvSpPr txBox="1"/>
          <p:nvPr/>
        </p:nvSpPr>
        <p:spPr>
          <a:xfrm>
            <a:off x="3733800" y="6275420"/>
            <a:ext cx="2971800" cy="261610"/>
          </a:xfrm>
          <a:prstGeom prst="rect">
            <a:avLst/>
          </a:prstGeom>
          <a:noFill/>
        </p:spPr>
        <p:txBody>
          <a:bodyPr wrap="square" rtlCol="0">
            <a:spAutoFit/>
          </a:bodyPr>
          <a:lstStyle/>
          <a:p>
            <a:pPr lvl="0">
              <a:buNone/>
            </a:pPr>
            <a:r>
              <a:rPr lang="en-US" sz="1100" dirty="0">
                <a:solidFill>
                  <a:srgbClr val="0070C0"/>
                </a:solidFill>
                <a:effectLst/>
              </a:rPr>
              <a:t>AXI Timer v2.0, PG079, November 18, 2015</a:t>
            </a:r>
          </a:p>
        </p:txBody>
      </p:sp>
      <p:pic>
        <p:nvPicPr>
          <p:cNvPr id="6" name="Picture 5"/>
          <p:cNvPicPr>
            <a:picLocks noChangeAspect="1"/>
          </p:cNvPicPr>
          <p:nvPr/>
        </p:nvPicPr>
        <p:blipFill>
          <a:blip r:embed="rId2"/>
          <a:stretch>
            <a:fillRect/>
          </a:stretch>
        </p:blipFill>
        <p:spPr>
          <a:xfrm>
            <a:off x="1447800" y="2362200"/>
            <a:ext cx="6706363" cy="3658595"/>
          </a:xfrm>
          <a:prstGeom prst="rect">
            <a:avLst/>
          </a:prstGeom>
        </p:spPr>
      </p:pic>
    </p:spTree>
    <p:extLst>
      <p:ext uri="{BB962C8B-B14F-4D97-AF65-F5344CB8AC3E}">
        <p14:creationId xmlns:p14="http://schemas.microsoft.com/office/powerpoint/2010/main" val="3257205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8600" y="152400"/>
            <a:ext cx="3851809" cy="2743200"/>
          </a:xfrm>
          <a:prstGeom prst="rect">
            <a:avLst/>
          </a:prstGeom>
        </p:spPr>
      </p:pic>
      <p:pic>
        <p:nvPicPr>
          <p:cNvPr id="9" name="Picture 8"/>
          <p:cNvPicPr>
            <a:picLocks noChangeAspect="1"/>
          </p:cNvPicPr>
          <p:nvPr/>
        </p:nvPicPr>
        <p:blipFill>
          <a:blip r:embed="rId3"/>
          <a:stretch>
            <a:fillRect/>
          </a:stretch>
        </p:blipFill>
        <p:spPr>
          <a:xfrm>
            <a:off x="2043133" y="2819400"/>
            <a:ext cx="7087363" cy="3866446"/>
          </a:xfrm>
          <a:prstGeom prst="rect">
            <a:avLst/>
          </a:prstGeom>
        </p:spPr>
      </p:pic>
    </p:spTree>
    <p:extLst>
      <p:ext uri="{BB962C8B-B14F-4D97-AF65-F5344CB8AC3E}">
        <p14:creationId xmlns:p14="http://schemas.microsoft.com/office/powerpoint/2010/main" val="41922336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876800" y="6516598"/>
            <a:ext cx="3810000" cy="261610"/>
          </a:xfrm>
          <a:prstGeom prst="rect">
            <a:avLst/>
          </a:prstGeom>
          <a:noFill/>
        </p:spPr>
        <p:txBody>
          <a:bodyPr wrap="square" rtlCol="0">
            <a:spAutoFit/>
          </a:bodyPr>
          <a:lstStyle/>
          <a:p>
            <a:pPr lvl="0"/>
            <a:r>
              <a:rPr lang="en-US" sz="1100" dirty="0">
                <a:effectLst/>
              </a:rPr>
              <a:t>AXI Timer v2.0, PG079, November 18, 2015</a:t>
            </a:r>
          </a:p>
        </p:txBody>
      </p:sp>
      <p:pic>
        <p:nvPicPr>
          <p:cNvPr id="4" name="Picture 3"/>
          <p:cNvPicPr>
            <a:picLocks noChangeAspect="1"/>
          </p:cNvPicPr>
          <p:nvPr/>
        </p:nvPicPr>
        <p:blipFill>
          <a:blip r:embed="rId2"/>
          <a:stretch>
            <a:fillRect/>
          </a:stretch>
        </p:blipFill>
        <p:spPr>
          <a:xfrm>
            <a:off x="2890837" y="71662"/>
            <a:ext cx="6172200" cy="4607417"/>
          </a:xfrm>
          <a:prstGeom prst="rect">
            <a:avLst/>
          </a:prstGeom>
        </p:spPr>
      </p:pic>
      <p:pic>
        <p:nvPicPr>
          <p:cNvPr id="7" name="Picture 6"/>
          <p:cNvPicPr>
            <a:picLocks noChangeAspect="1"/>
          </p:cNvPicPr>
          <p:nvPr/>
        </p:nvPicPr>
        <p:blipFill>
          <a:blip r:embed="rId3"/>
          <a:stretch>
            <a:fillRect/>
          </a:stretch>
        </p:blipFill>
        <p:spPr>
          <a:xfrm>
            <a:off x="1981200" y="4743438"/>
            <a:ext cx="7081837" cy="2099129"/>
          </a:xfrm>
          <a:prstGeom prst="rect">
            <a:avLst/>
          </a:prstGeom>
        </p:spPr>
      </p:pic>
      <p:sp>
        <p:nvSpPr>
          <p:cNvPr id="9" name="Text Placeholder 8"/>
          <p:cNvSpPr>
            <a:spLocks noGrp="1"/>
          </p:cNvSpPr>
          <p:nvPr>
            <p:ph type="body" sz="quarter" idx="10"/>
          </p:nvPr>
        </p:nvSpPr>
        <p:spPr>
          <a:prstGeom prst="rect">
            <a:avLst/>
          </a:prstGeom>
        </p:spPr>
        <p:txBody>
          <a:bodyPr/>
          <a:lstStyle/>
          <a:p>
            <a:r>
              <a:rPr lang="en-US" dirty="0"/>
              <a:t>AXI Clock</a:t>
            </a:r>
          </a:p>
          <a:p>
            <a:r>
              <a:rPr lang="en-US" dirty="0"/>
              <a:t>AXI active low </a:t>
            </a:r>
            <a:br>
              <a:rPr lang="en-US" dirty="0"/>
            </a:br>
            <a:r>
              <a:rPr lang="en-US" dirty="0"/>
              <a:t>reset</a:t>
            </a:r>
          </a:p>
          <a:p>
            <a:r>
              <a:rPr lang="en-US" dirty="0"/>
              <a:t>Input captures</a:t>
            </a:r>
          </a:p>
          <a:p>
            <a:r>
              <a:rPr lang="en-US" dirty="0"/>
              <a:t>Overflow flags</a:t>
            </a:r>
          </a:p>
          <a:p>
            <a:r>
              <a:rPr lang="en-US" dirty="0"/>
              <a:t>Interrupt</a:t>
            </a:r>
          </a:p>
          <a:p>
            <a:r>
              <a:rPr lang="en-US" dirty="0"/>
              <a:t>PWM output</a:t>
            </a:r>
          </a:p>
          <a:p>
            <a:endParaRPr lang="en-US" dirty="0"/>
          </a:p>
        </p:txBody>
      </p:sp>
    </p:spTree>
    <p:extLst>
      <p:ext uri="{BB962C8B-B14F-4D97-AF65-F5344CB8AC3E}">
        <p14:creationId xmlns:p14="http://schemas.microsoft.com/office/powerpoint/2010/main" val="5182065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AXI Timers: Registers</a:t>
            </a:r>
          </a:p>
        </p:txBody>
      </p:sp>
      <p:sp>
        <p:nvSpPr>
          <p:cNvPr id="5" name="Text Placeholder 4"/>
          <p:cNvSpPr>
            <a:spLocks noGrp="1"/>
          </p:cNvSpPr>
          <p:nvPr>
            <p:ph type="body" sz="quarter" idx="10"/>
          </p:nvPr>
        </p:nvSpPr>
        <p:spPr/>
        <p:txBody>
          <a:bodyPr/>
          <a:lstStyle/>
          <a:p>
            <a:r>
              <a:rPr lang="en-US" dirty="0"/>
              <a:t>TCR0 and TCR1</a:t>
            </a:r>
          </a:p>
          <a:p>
            <a:pPr lvl="1"/>
            <a:r>
              <a:rPr lang="en-US" dirty="0"/>
              <a:t>Timer/Counter accessible in Byte (8 bits) , Half Word (16 bits), </a:t>
            </a:r>
            <a:br>
              <a:rPr lang="en-US" dirty="0"/>
            </a:br>
            <a:r>
              <a:rPr lang="en-US" dirty="0"/>
              <a:t>Word (32 bits)</a:t>
            </a:r>
          </a:p>
          <a:p>
            <a:r>
              <a:rPr lang="en-US" dirty="0"/>
              <a:t>TCSR0 and TCSR1</a:t>
            </a:r>
          </a:p>
          <a:p>
            <a:r>
              <a:rPr lang="en-US" dirty="0"/>
              <a:t>TLR0 and TLR1</a:t>
            </a:r>
          </a:p>
        </p:txBody>
      </p:sp>
      <p:sp>
        <p:nvSpPr>
          <p:cNvPr id="8" name="TextBox 7"/>
          <p:cNvSpPr txBox="1"/>
          <p:nvPr/>
        </p:nvSpPr>
        <p:spPr>
          <a:xfrm>
            <a:off x="3657600" y="6417420"/>
            <a:ext cx="3124200" cy="261610"/>
          </a:xfrm>
          <a:prstGeom prst="rect">
            <a:avLst/>
          </a:prstGeom>
          <a:noFill/>
        </p:spPr>
        <p:txBody>
          <a:bodyPr wrap="square" rtlCol="0">
            <a:spAutoFit/>
          </a:bodyPr>
          <a:lstStyle/>
          <a:p>
            <a:pPr lvl="0">
              <a:buNone/>
            </a:pPr>
            <a:r>
              <a:rPr lang="en-US" sz="1100" dirty="0">
                <a:solidFill>
                  <a:srgbClr val="0070C0"/>
                </a:solidFill>
                <a:effectLst/>
              </a:rPr>
              <a:t>AXI Timer v2.0, PG079, November 18, 2015</a:t>
            </a:r>
          </a:p>
        </p:txBody>
      </p:sp>
      <p:grpSp>
        <p:nvGrpSpPr>
          <p:cNvPr id="11" name="Group 10"/>
          <p:cNvGrpSpPr/>
          <p:nvPr/>
        </p:nvGrpSpPr>
        <p:grpSpPr>
          <a:xfrm>
            <a:off x="200668" y="3088216"/>
            <a:ext cx="8743950" cy="3371850"/>
            <a:chOff x="200025" y="2066925"/>
            <a:chExt cx="8743950" cy="3371850"/>
          </a:xfrm>
        </p:grpSpPr>
        <p:pic>
          <p:nvPicPr>
            <p:cNvPr id="6" name="Picture 5"/>
            <p:cNvPicPr>
              <a:picLocks noChangeAspect="1"/>
            </p:cNvPicPr>
            <p:nvPr/>
          </p:nvPicPr>
          <p:blipFill>
            <a:blip r:embed="rId2"/>
            <a:stretch>
              <a:fillRect/>
            </a:stretch>
          </p:blipFill>
          <p:spPr>
            <a:xfrm>
              <a:off x="200025" y="2066925"/>
              <a:ext cx="8743950" cy="2724150"/>
            </a:xfrm>
            <a:prstGeom prst="rect">
              <a:avLst/>
            </a:prstGeom>
          </p:spPr>
        </p:pic>
        <p:pic>
          <p:nvPicPr>
            <p:cNvPr id="10" name="Picture 9"/>
            <p:cNvPicPr>
              <a:picLocks noChangeAspect="1"/>
            </p:cNvPicPr>
            <p:nvPr/>
          </p:nvPicPr>
          <p:blipFill>
            <a:blip r:embed="rId3"/>
            <a:stretch>
              <a:fillRect/>
            </a:stretch>
          </p:blipFill>
          <p:spPr>
            <a:xfrm>
              <a:off x="276225" y="4724400"/>
              <a:ext cx="8591550" cy="714375"/>
            </a:xfrm>
            <a:prstGeom prst="rect">
              <a:avLst/>
            </a:prstGeom>
          </p:spPr>
        </p:pic>
      </p:grpSp>
      <p:pic>
        <p:nvPicPr>
          <p:cNvPr id="12" name="Picture 11"/>
          <p:cNvPicPr>
            <a:picLocks noChangeAspect="1"/>
          </p:cNvPicPr>
          <p:nvPr/>
        </p:nvPicPr>
        <p:blipFill>
          <a:blip r:embed="rId4"/>
          <a:stretch>
            <a:fillRect/>
          </a:stretch>
        </p:blipFill>
        <p:spPr>
          <a:xfrm>
            <a:off x="3234013" y="1602120"/>
            <a:ext cx="5742932" cy="1213745"/>
          </a:xfrm>
          <a:prstGeom prst="rect">
            <a:avLst/>
          </a:prstGeom>
        </p:spPr>
      </p:pic>
    </p:spTree>
    <p:extLst>
      <p:ext uri="{BB962C8B-B14F-4D97-AF65-F5344CB8AC3E}">
        <p14:creationId xmlns:p14="http://schemas.microsoft.com/office/powerpoint/2010/main" val="19405367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AXI Timers: Timer Control/Status Register 0</a:t>
            </a:r>
          </a:p>
        </p:txBody>
      </p:sp>
      <p:sp>
        <p:nvSpPr>
          <p:cNvPr id="5" name="Text Placeholder 4"/>
          <p:cNvSpPr>
            <a:spLocks noGrp="1"/>
          </p:cNvSpPr>
          <p:nvPr>
            <p:ph type="body" sz="quarter" idx="10"/>
          </p:nvPr>
        </p:nvSpPr>
        <p:spPr/>
        <p:txBody>
          <a:bodyPr/>
          <a:lstStyle/>
          <a:p>
            <a:r>
              <a:rPr lang="en-US" dirty="0"/>
              <a:t>CASC – cascade mode </a:t>
            </a:r>
          </a:p>
          <a:p>
            <a:r>
              <a:rPr lang="en-US" dirty="0"/>
              <a:t>ENALL – Enable all timers when writing 1 to it to make ENT0=1 and ENT1=1.</a:t>
            </a:r>
          </a:p>
          <a:p>
            <a:r>
              <a:rPr lang="en-US" dirty="0"/>
              <a:t>PWMA0 – Enable PWM</a:t>
            </a:r>
          </a:p>
          <a:p>
            <a:r>
              <a:rPr lang="en-US" dirty="0"/>
              <a:t>T0INT – interrupt flag, write “1” to clear it</a:t>
            </a:r>
          </a:p>
          <a:p>
            <a:r>
              <a:rPr lang="en-US" dirty="0"/>
              <a:t>ENT0 – Enable Timer 0</a:t>
            </a:r>
          </a:p>
          <a:p>
            <a:r>
              <a:rPr lang="en-US" dirty="0"/>
              <a:t>ENIT0 – Enable Timer 0 interrupt</a:t>
            </a:r>
          </a:p>
          <a:p>
            <a:r>
              <a:rPr lang="en-US" dirty="0"/>
              <a:t>LOAD0 – load Timer 0 with value in TLR0</a:t>
            </a:r>
          </a:p>
          <a:p>
            <a:r>
              <a:rPr lang="en-US" dirty="0"/>
              <a:t>ARHT0 – Auto reload/hold Timer 0</a:t>
            </a:r>
          </a:p>
          <a:p>
            <a:r>
              <a:rPr lang="en-US" dirty="0"/>
              <a:t>CAPT0 – Enable external capture trigger</a:t>
            </a:r>
          </a:p>
          <a:p>
            <a:r>
              <a:rPr lang="en-US" dirty="0"/>
              <a:t>GENT0 – Enable external generate signal</a:t>
            </a:r>
          </a:p>
          <a:p>
            <a:r>
              <a:rPr lang="en-US" dirty="0"/>
              <a:t>UDT0 – Up/Down counting</a:t>
            </a:r>
          </a:p>
          <a:p>
            <a:r>
              <a:rPr lang="en-US" dirty="0"/>
              <a:t>MDT0 – Counter/Capture mode</a:t>
            </a:r>
          </a:p>
        </p:txBody>
      </p:sp>
      <p:pic>
        <p:nvPicPr>
          <p:cNvPr id="4" name="Picture 3"/>
          <p:cNvPicPr>
            <a:picLocks noChangeAspect="1"/>
          </p:cNvPicPr>
          <p:nvPr/>
        </p:nvPicPr>
        <p:blipFill>
          <a:blip r:embed="rId2"/>
          <a:stretch>
            <a:fillRect/>
          </a:stretch>
        </p:blipFill>
        <p:spPr>
          <a:xfrm>
            <a:off x="4648200" y="4545686"/>
            <a:ext cx="4273730" cy="1778913"/>
          </a:xfrm>
          <a:prstGeom prst="rect">
            <a:avLst/>
          </a:prstGeom>
        </p:spPr>
      </p:pic>
    </p:spTree>
    <p:extLst>
      <p:ext uri="{BB962C8B-B14F-4D97-AF65-F5344CB8AC3E}">
        <p14:creationId xmlns:p14="http://schemas.microsoft.com/office/powerpoint/2010/main" val="23504027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AXI Timers Driver Functions, xtmrctr.h, xtmrctr.c under tmrctr_v3.c</a:t>
            </a:r>
          </a:p>
        </p:txBody>
      </p:sp>
      <p:sp>
        <p:nvSpPr>
          <p:cNvPr id="5" name="Text Placeholder 4"/>
          <p:cNvSpPr>
            <a:spLocks noGrp="1"/>
          </p:cNvSpPr>
          <p:nvPr>
            <p:ph type="body" sz="quarter" idx="10"/>
          </p:nvPr>
        </p:nvSpPr>
        <p:spPr/>
        <p:txBody>
          <a:bodyPr/>
          <a:lstStyle/>
          <a:p>
            <a:r>
              <a:rPr lang="en-US" dirty="0"/>
              <a:t>int XTmrCtr_Initialize(XTmrCtr * InstancePtr, u16 DeviceId);</a:t>
            </a:r>
          </a:p>
          <a:p>
            <a:r>
              <a:rPr lang="en-US" dirty="0"/>
              <a:t>void XTmrCtr_Start(XTmrCtr * InstancePtr, u8 TmrCtrNumber);</a:t>
            </a:r>
          </a:p>
          <a:p>
            <a:r>
              <a:rPr lang="en-US" dirty="0"/>
              <a:t>void XTmrCtr_Stop(XTmrCtr * InstancePtr, u8 TmrCtrNumber);</a:t>
            </a:r>
          </a:p>
          <a:p>
            <a:r>
              <a:rPr lang="en-US" dirty="0"/>
              <a:t>u32 XTmrCtr_GetValue(XTmrCtr * InstancePtr, u8 TmrCtrNumber);</a:t>
            </a:r>
          </a:p>
          <a:p>
            <a:r>
              <a:rPr lang="en-US" dirty="0"/>
              <a:t>void XTmrCtr_SetResetValue(XTmrCtr * InstancePtr, u8 TmrCtrNumber, u32 ResetValue);</a:t>
            </a:r>
          </a:p>
          <a:p>
            <a:r>
              <a:rPr lang="en-US" dirty="0"/>
              <a:t>u32 XTmrCtr_GetCaptureValue(XTmrCtr * InstancePtr, u8 TmrCtrNumber);</a:t>
            </a:r>
          </a:p>
          <a:p>
            <a:r>
              <a:rPr lang="en-US" dirty="0"/>
              <a:t>int XTmrCtr_IsExpired(XTmrCtr * InstancePtr, u8 TmrCtrNumber);</a:t>
            </a:r>
          </a:p>
          <a:p>
            <a:r>
              <a:rPr lang="en-US" dirty="0"/>
              <a:t>void XTmrCtr_Reset(XTmrCtr * InstancePtr, u8 TmrCtrNumber);</a:t>
            </a:r>
          </a:p>
          <a:p>
            <a:r>
              <a:rPr lang="en-US" dirty="0"/>
              <a:t>XTmrCtr_Config *XTmrCtr_LookupConfig(u16 DeviceId);</a:t>
            </a:r>
          </a:p>
        </p:txBody>
      </p:sp>
      <p:pic>
        <p:nvPicPr>
          <p:cNvPr id="4" name="Picture 3"/>
          <p:cNvPicPr>
            <a:picLocks noChangeAspect="1"/>
          </p:cNvPicPr>
          <p:nvPr/>
        </p:nvPicPr>
        <p:blipFill>
          <a:blip r:embed="rId2"/>
          <a:stretch>
            <a:fillRect/>
          </a:stretch>
        </p:blipFill>
        <p:spPr>
          <a:xfrm>
            <a:off x="4533122" y="4343400"/>
            <a:ext cx="4444985" cy="1850197"/>
          </a:xfrm>
          <a:prstGeom prst="rect">
            <a:avLst/>
          </a:prstGeom>
        </p:spPr>
      </p:pic>
    </p:spTree>
    <p:extLst>
      <p:ext uri="{BB962C8B-B14F-4D97-AF65-F5344CB8AC3E}">
        <p14:creationId xmlns:p14="http://schemas.microsoft.com/office/powerpoint/2010/main" val="41761245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AXI Timers Driver Functions, xtmrctr.h, xtmrctr.c under tmrctr_v3.c</a:t>
            </a:r>
          </a:p>
        </p:txBody>
      </p:sp>
      <p:sp>
        <p:nvSpPr>
          <p:cNvPr id="5" name="Text Placeholder 4"/>
          <p:cNvSpPr>
            <a:spLocks noGrp="1"/>
          </p:cNvSpPr>
          <p:nvPr>
            <p:ph type="body" sz="quarter" idx="10"/>
          </p:nvPr>
        </p:nvSpPr>
        <p:spPr/>
        <p:txBody>
          <a:bodyPr/>
          <a:lstStyle/>
          <a:p>
            <a:r>
              <a:rPr lang="en-US" dirty="0"/>
              <a:t>void XTmrCtr_SetOptions(XTmrCtr * InstancePtr, u8 TmrCtrNumber, u32 Options);</a:t>
            </a:r>
          </a:p>
          <a:p>
            <a:r>
              <a:rPr lang="en-US" dirty="0"/>
              <a:t>u32 XTmrCtr_GetOptions(XTmrCtr * InstancePtr, u8 TmrCtrNumber);</a:t>
            </a:r>
          </a:p>
          <a:p>
            <a:r>
              <a:rPr lang="en-US" dirty="0"/>
              <a:t>void XTmrCtr_GetStats(XTmrCtr * InstancePtr, XTmrCtrStats * StatsPtr);</a:t>
            </a:r>
          </a:p>
          <a:p>
            <a:r>
              <a:rPr lang="en-US" dirty="0"/>
              <a:t>void XTmrCtr_ClearStats(XTmrCtr * InstancePtr);</a:t>
            </a:r>
          </a:p>
          <a:p>
            <a:r>
              <a:rPr lang="en-US" dirty="0"/>
              <a:t>int XTmrCtr_SelfTest(XTmrCtr * InstancePtr, u8 TmrCtrNumber);</a:t>
            </a:r>
          </a:p>
          <a:p>
            <a:r>
              <a:rPr lang="en-US" dirty="0"/>
              <a:t>void XTmrCtr_SetHandler(XTmrCtr * InstancePtr, XTmrCtr_Handler FuncPtr,</a:t>
            </a:r>
          </a:p>
          <a:p>
            <a:r>
              <a:rPr lang="en-US" dirty="0"/>
              <a:t>void *CallBackRef);</a:t>
            </a:r>
          </a:p>
          <a:p>
            <a:r>
              <a:rPr lang="en-US" dirty="0"/>
              <a:t>void XTmrCtr_InterruptHandler(void *InstancePtr);</a:t>
            </a:r>
          </a:p>
          <a:p>
            <a:endParaRPr lang="en-US" dirty="0"/>
          </a:p>
        </p:txBody>
      </p:sp>
    </p:spTree>
    <p:extLst>
      <p:ext uri="{BB962C8B-B14F-4D97-AF65-F5344CB8AC3E}">
        <p14:creationId xmlns:p14="http://schemas.microsoft.com/office/powerpoint/2010/main" val="7059565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#7 Interrupt-Driven LED Ping-Pong Game: David Mehl’s Code</a:t>
            </a:r>
          </a:p>
        </p:txBody>
      </p:sp>
      <p:pic>
        <p:nvPicPr>
          <p:cNvPr id="4" name="Picture 3"/>
          <p:cNvPicPr>
            <a:picLocks noChangeAspect="1"/>
          </p:cNvPicPr>
          <p:nvPr/>
        </p:nvPicPr>
        <p:blipFill>
          <a:blip r:embed="rId2"/>
          <a:stretch>
            <a:fillRect/>
          </a:stretch>
        </p:blipFill>
        <p:spPr>
          <a:xfrm>
            <a:off x="990600" y="685800"/>
            <a:ext cx="7505700" cy="5482424"/>
          </a:xfrm>
          <a:prstGeom prst="rect">
            <a:avLst/>
          </a:prstGeom>
        </p:spPr>
      </p:pic>
    </p:spTree>
    <p:extLst>
      <p:ext uri="{BB962C8B-B14F-4D97-AF65-F5344CB8AC3E}">
        <p14:creationId xmlns:p14="http://schemas.microsoft.com/office/powerpoint/2010/main" val="50318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Interrupts on Zynq SOC</a:t>
            </a:r>
          </a:p>
        </p:txBody>
      </p:sp>
      <p:sp>
        <p:nvSpPr>
          <p:cNvPr id="3" name="Text Placeholder 2"/>
          <p:cNvSpPr>
            <a:spLocks noGrp="1"/>
          </p:cNvSpPr>
          <p:nvPr>
            <p:ph type="body" sz="quarter" idx="10"/>
          </p:nvPr>
        </p:nvSpPr>
        <p:spPr/>
        <p:txBody>
          <a:bodyPr/>
          <a:lstStyle/>
          <a:p>
            <a:r>
              <a:rPr lang="en-US" dirty="0"/>
              <a:t>1. An interrupt is shown as pending.</a:t>
            </a:r>
          </a:p>
          <a:p>
            <a:r>
              <a:rPr lang="en-US" dirty="0"/>
              <a:t>2. The processor stops executing the current thread.</a:t>
            </a:r>
          </a:p>
          <a:p>
            <a:r>
              <a:rPr lang="en-US" dirty="0"/>
              <a:t>3. The processor saves the state of the thread on stack to allow the thread to continue after it has handled the interrupt.</a:t>
            </a:r>
          </a:p>
          <a:p>
            <a:r>
              <a:rPr lang="en-US" dirty="0"/>
              <a:t>4. The processor executes the interrupt service routine, which defines how the interrupt is to be handled.</a:t>
            </a:r>
          </a:p>
          <a:p>
            <a:r>
              <a:rPr lang="en-US" dirty="0"/>
              <a:t>5. The processor resumes operation of the interrupted thread after restoring it from the stack</a:t>
            </a:r>
          </a:p>
        </p:txBody>
      </p:sp>
      <p:sp>
        <p:nvSpPr>
          <p:cNvPr id="4" name="TextBox 3"/>
          <p:cNvSpPr txBox="1"/>
          <p:nvPr/>
        </p:nvSpPr>
        <p:spPr>
          <a:xfrm>
            <a:off x="342900" y="5875083"/>
            <a:ext cx="4653116" cy="430887"/>
          </a:xfrm>
          <a:prstGeom prst="rect">
            <a:avLst/>
          </a:prstGeom>
          <a:noFill/>
        </p:spPr>
        <p:txBody>
          <a:bodyPr wrap="square" rtlCol="0">
            <a:spAutoFit/>
          </a:bodyPr>
          <a:lstStyle/>
          <a:p>
            <a:pPr lvl="0">
              <a:buNone/>
            </a:pPr>
            <a:r>
              <a:rPr lang="en-GB" sz="1100" dirty="0">
                <a:solidFill>
                  <a:srgbClr val="0070C0"/>
                </a:solidFill>
                <a:effectLst/>
              </a:rPr>
              <a:t>How to </a:t>
            </a:r>
            <a:r>
              <a:rPr lang="en-GB" sz="1100" i="1" dirty="0">
                <a:solidFill>
                  <a:srgbClr val="0070C0"/>
                </a:solidFill>
                <a:effectLst/>
              </a:rPr>
              <a:t>Use Interrupts</a:t>
            </a:r>
            <a:r>
              <a:rPr lang="en-GB" sz="1100" dirty="0">
                <a:solidFill>
                  <a:srgbClr val="0070C0"/>
                </a:solidFill>
                <a:effectLst/>
              </a:rPr>
              <a:t> on the Zynq SoC, Xcell Journal 87</a:t>
            </a:r>
            <a:r>
              <a:rPr lang="en-US" sz="1100" dirty="0">
                <a:solidFill>
                  <a:srgbClr val="0070C0"/>
                </a:solidFill>
                <a:effectLst/>
              </a:rPr>
              <a:t> at </a:t>
            </a:r>
            <a:r>
              <a:rPr lang="en-US" sz="1100" dirty="0">
                <a:effectLst/>
                <a:hlinkClick r:id="rId2">
                  <a:extLst>
                    <a:ext uri="{A12FA001-AC4F-418D-AE19-62706E023703}">
                      <ahyp:hlinkClr xmlns:ahyp="http://schemas.microsoft.com/office/drawing/2018/hyperlinkcolor" val="tx"/>
                    </a:ext>
                  </a:extLst>
                </a:hlinkClick>
              </a:rPr>
              <a:t>https://www.xilinx.com/publications/archives/xcell/Xcell87.pdf</a:t>
            </a:r>
            <a:endParaRPr lang="en-GB" sz="1100" dirty="0">
              <a:solidFill>
                <a:srgbClr val="0070C0"/>
              </a:solidFill>
              <a:effectLst/>
            </a:endParaRPr>
          </a:p>
        </p:txBody>
      </p:sp>
      <p:pic>
        <p:nvPicPr>
          <p:cNvPr id="5" name="Picture 4"/>
          <p:cNvPicPr>
            <a:picLocks noChangeAspect="1"/>
          </p:cNvPicPr>
          <p:nvPr/>
        </p:nvPicPr>
        <p:blipFill>
          <a:blip r:embed="rId3"/>
          <a:stretch>
            <a:fillRect/>
          </a:stretch>
        </p:blipFill>
        <p:spPr>
          <a:xfrm>
            <a:off x="4610100" y="3048000"/>
            <a:ext cx="3130023" cy="3352800"/>
          </a:xfrm>
          <a:prstGeom prst="rect">
            <a:avLst/>
          </a:prstGeom>
        </p:spPr>
      </p:pic>
    </p:spTree>
    <p:extLst>
      <p:ext uri="{BB962C8B-B14F-4D97-AF65-F5344CB8AC3E}">
        <p14:creationId xmlns:p14="http://schemas.microsoft.com/office/powerpoint/2010/main" val="26971400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#7 Interrupt-Driven LED Ping-Pong Game: David Mehl’s Code</a:t>
            </a:r>
          </a:p>
        </p:txBody>
      </p:sp>
      <p:sp>
        <p:nvSpPr>
          <p:cNvPr id="3" name="TextBox 2"/>
          <p:cNvSpPr txBox="1"/>
          <p:nvPr/>
        </p:nvSpPr>
        <p:spPr>
          <a:xfrm>
            <a:off x="189197" y="609600"/>
            <a:ext cx="8382000" cy="5995487"/>
          </a:xfrm>
          <a:prstGeom prst="rect">
            <a:avLst/>
          </a:prstGeom>
          <a:solidFill>
            <a:schemeClr val="tx1"/>
          </a:solidFill>
        </p:spPr>
        <p:txBody>
          <a:bodyPr wrap="square" rtlCol="0">
            <a:spAutoFit/>
          </a:bodyPr>
          <a:lstStyle/>
          <a:p>
            <a:pPr>
              <a:buNone/>
            </a:pPr>
            <a:r>
              <a:rPr lang="en-US" sz="1400" dirty="0">
                <a:solidFill>
                  <a:srgbClr val="002060"/>
                </a:solidFill>
                <a:effectLst/>
              </a:rPr>
              <a:t>2 * pingPong.h</a:t>
            </a:r>
          </a:p>
          <a:p>
            <a:pPr>
              <a:buNone/>
            </a:pPr>
            <a:r>
              <a:rPr lang="en-US" sz="1400" dirty="0">
                <a:solidFill>
                  <a:srgbClr val="002060"/>
                </a:solidFill>
                <a:effectLst/>
              </a:rPr>
              <a:t>9</a:t>
            </a:r>
          </a:p>
          <a:p>
            <a:pPr>
              <a:buNone/>
            </a:pPr>
            <a:r>
              <a:rPr lang="en-US" sz="1400" dirty="0">
                <a:solidFill>
                  <a:srgbClr val="002060"/>
                </a:solidFill>
                <a:effectLst/>
              </a:rPr>
              <a:t>10 #ifndef PINGPONG_H_</a:t>
            </a:r>
          </a:p>
          <a:p>
            <a:pPr>
              <a:buNone/>
            </a:pPr>
            <a:r>
              <a:rPr lang="en-US" sz="1400" dirty="0">
                <a:solidFill>
                  <a:srgbClr val="002060"/>
                </a:solidFill>
                <a:effectLst/>
              </a:rPr>
              <a:t>11 #define PINGPONG_H_</a:t>
            </a:r>
          </a:p>
          <a:p>
            <a:pPr>
              <a:buNone/>
            </a:pPr>
            <a:r>
              <a:rPr lang="en-US" sz="1400" dirty="0">
                <a:solidFill>
                  <a:srgbClr val="002060"/>
                </a:solidFill>
                <a:effectLst/>
              </a:rPr>
              <a:t>12</a:t>
            </a:r>
          </a:p>
          <a:p>
            <a:pPr>
              <a:buNone/>
            </a:pPr>
            <a:r>
              <a:rPr lang="en-US" sz="1400" dirty="0">
                <a:solidFill>
                  <a:srgbClr val="002060"/>
                </a:solidFill>
                <a:effectLst/>
              </a:rPr>
              <a:t>14 #define PLAYER_1_PADDLE 0</a:t>
            </a:r>
          </a:p>
          <a:p>
            <a:pPr>
              <a:buNone/>
            </a:pPr>
            <a:r>
              <a:rPr lang="en-US" sz="1400" dirty="0">
                <a:solidFill>
                  <a:srgbClr val="002060"/>
                </a:solidFill>
                <a:effectLst/>
              </a:rPr>
              <a:t>15 #define PLAYER_2_PADDLE 3</a:t>
            </a:r>
          </a:p>
          <a:p>
            <a:pPr>
              <a:buNone/>
            </a:pPr>
            <a:r>
              <a:rPr lang="en-US" sz="1400" dirty="0">
                <a:solidFill>
                  <a:srgbClr val="002060"/>
                </a:solidFill>
                <a:effectLst/>
              </a:rPr>
              <a:t>16 #define SERVE_BUTTON 1</a:t>
            </a:r>
          </a:p>
          <a:p>
            <a:pPr>
              <a:buNone/>
            </a:pPr>
            <a:r>
              <a:rPr lang="en-US" sz="1400" dirty="0">
                <a:solidFill>
                  <a:srgbClr val="002060"/>
                </a:solidFill>
                <a:effectLst/>
              </a:rPr>
              <a:t>17 #define RESET_BUTTON 2</a:t>
            </a:r>
          </a:p>
          <a:p>
            <a:pPr>
              <a:buNone/>
            </a:pPr>
            <a:r>
              <a:rPr lang="en-US" sz="1400" dirty="0">
                <a:solidFill>
                  <a:srgbClr val="002060"/>
                </a:solidFill>
                <a:effectLst/>
              </a:rPr>
              <a:t>18</a:t>
            </a:r>
          </a:p>
          <a:p>
            <a:pPr>
              <a:buNone/>
            </a:pPr>
            <a:r>
              <a:rPr lang="en-US" sz="1400" dirty="0">
                <a:solidFill>
                  <a:srgbClr val="002060"/>
                </a:solidFill>
                <a:effectLst/>
              </a:rPr>
              <a:t>19 #define BLANK 0</a:t>
            </a:r>
          </a:p>
          <a:p>
            <a:pPr>
              <a:buNone/>
            </a:pPr>
            <a:r>
              <a:rPr lang="en-US" sz="1400" dirty="0">
                <a:solidFill>
                  <a:srgbClr val="002060"/>
                </a:solidFill>
                <a:effectLst/>
              </a:rPr>
              <a:t>20</a:t>
            </a:r>
          </a:p>
          <a:p>
            <a:pPr>
              <a:buNone/>
            </a:pPr>
            <a:r>
              <a:rPr lang="en-US" sz="1400" dirty="0">
                <a:solidFill>
                  <a:srgbClr val="002060"/>
                </a:solidFill>
                <a:effectLst/>
              </a:rPr>
              <a:t>21 typedef enum {</a:t>
            </a:r>
          </a:p>
          <a:p>
            <a:pPr>
              <a:buNone/>
            </a:pPr>
            <a:r>
              <a:rPr lang="en-US" sz="1400" dirty="0">
                <a:solidFill>
                  <a:srgbClr val="002060"/>
                </a:solidFill>
                <a:effectLst/>
              </a:rPr>
              <a:t>22 LEFT, RIGHT</a:t>
            </a:r>
          </a:p>
          <a:p>
            <a:pPr>
              <a:buNone/>
            </a:pPr>
            <a:r>
              <a:rPr lang="en-US" sz="1400" dirty="0">
                <a:solidFill>
                  <a:srgbClr val="002060"/>
                </a:solidFill>
                <a:effectLst/>
              </a:rPr>
              <a:t>23 } direction_t;</a:t>
            </a:r>
          </a:p>
          <a:p>
            <a:pPr>
              <a:buNone/>
            </a:pPr>
            <a:r>
              <a:rPr lang="en-US" sz="1400" dirty="0">
                <a:solidFill>
                  <a:srgbClr val="002060"/>
                </a:solidFill>
                <a:effectLst/>
              </a:rPr>
              <a:t>24</a:t>
            </a:r>
          </a:p>
          <a:p>
            <a:pPr>
              <a:buNone/>
            </a:pPr>
            <a:r>
              <a:rPr lang="en-US" sz="1400" dirty="0">
                <a:solidFill>
                  <a:srgbClr val="002060"/>
                </a:solidFill>
                <a:effectLst/>
              </a:rPr>
              <a:t>25 typedef enum {</a:t>
            </a:r>
          </a:p>
          <a:p>
            <a:pPr>
              <a:buNone/>
            </a:pPr>
            <a:r>
              <a:rPr lang="en-US" sz="1400" dirty="0">
                <a:solidFill>
                  <a:srgbClr val="002060"/>
                </a:solidFill>
                <a:effectLst/>
              </a:rPr>
              <a:t>26 NONE, EARLY, MISS, HIT</a:t>
            </a:r>
          </a:p>
          <a:p>
            <a:pPr>
              <a:buNone/>
            </a:pPr>
            <a:r>
              <a:rPr lang="en-US" sz="1400" dirty="0">
                <a:solidFill>
                  <a:srgbClr val="002060"/>
                </a:solidFill>
                <a:effectLst/>
              </a:rPr>
              <a:t>27 } hit_status_t;</a:t>
            </a:r>
          </a:p>
          <a:p>
            <a:pPr>
              <a:buNone/>
            </a:pPr>
            <a:r>
              <a:rPr lang="en-US" sz="1400" dirty="0">
                <a:solidFill>
                  <a:srgbClr val="002060"/>
                </a:solidFill>
                <a:effectLst/>
              </a:rPr>
              <a:t>28</a:t>
            </a:r>
          </a:p>
          <a:p>
            <a:pPr>
              <a:buNone/>
            </a:pPr>
            <a:r>
              <a:rPr lang="en-US" sz="1400" dirty="0">
                <a:solidFill>
                  <a:srgbClr val="002060"/>
                </a:solidFill>
                <a:effectLst/>
              </a:rPr>
              <a:t>29 typedef enum {</a:t>
            </a:r>
          </a:p>
          <a:p>
            <a:pPr>
              <a:buNone/>
            </a:pPr>
            <a:r>
              <a:rPr lang="en-US" sz="1400" dirty="0">
                <a:solidFill>
                  <a:srgbClr val="002060"/>
                </a:solidFill>
                <a:effectLst/>
              </a:rPr>
              <a:t>30 SERVE_LOCATION_RIGHT = -1, ZERO = 0, ONE, TWO, THREE, SERVE_LOCATION_LEFT</a:t>
            </a:r>
          </a:p>
          <a:p>
            <a:pPr>
              <a:buNone/>
            </a:pPr>
            <a:r>
              <a:rPr lang="en-US" sz="1400" dirty="0">
                <a:solidFill>
                  <a:srgbClr val="002060"/>
                </a:solidFill>
                <a:effectLst/>
              </a:rPr>
              <a:t>31 }location_t;</a:t>
            </a:r>
          </a:p>
        </p:txBody>
      </p:sp>
      <p:sp>
        <p:nvSpPr>
          <p:cNvPr id="4" name="TextBox 3"/>
          <p:cNvSpPr txBox="1"/>
          <p:nvPr/>
        </p:nvSpPr>
        <p:spPr>
          <a:xfrm>
            <a:off x="5946058" y="762000"/>
            <a:ext cx="3008745" cy="5219891"/>
          </a:xfrm>
          <a:prstGeom prst="rect">
            <a:avLst/>
          </a:prstGeom>
          <a:solidFill>
            <a:schemeClr val="tx1">
              <a:lumMod val="95000"/>
            </a:schemeClr>
          </a:solidFill>
        </p:spPr>
        <p:txBody>
          <a:bodyPr wrap="square" rtlCol="0">
            <a:spAutoFit/>
          </a:bodyPr>
          <a:lstStyle/>
          <a:p>
            <a:pPr>
              <a:buNone/>
            </a:pPr>
            <a:r>
              <a:rPr lang="en-US" sz="1400" dirty="0">
                <a:solidFill>
                  <a:srgbClr val="002060"/>
                </a:solidFill>
                <a:effectLst/>
              </a:rPr>
              <a:t>33 typedef enum {</a:t>
            </a:r>
          </a:p>
          <a:p>
            <a:pPr>
              <a:buNone/>
            </a:pPr>
            <a:r>
              <a:rPr lang="en-US" sz="1400" dirty="0">
                <a:solidFill>
                  <a:srgbClr val="002060"/>
                </a:solidFill>
                <a:effectLst/>
              </a:rPr>
              <a:t>34 NO_NEW_DATA, NEW_DATA</a:t>
            </a:r>
          </a:p>
          <a:p>
            <a:pPr>
              <a:buNone/>
            </a:pPr>
            <a:r>
              <a:rPr lang="en-US" sz="1400" dirty="0">
                <a:solidFill>
                  <a:srgbClr val="002060"/>
                </a:solidFill>
                <a:effectLst/>
              </a:rPr>
              <a:t>35 } game_change_t;</a:t>
            </a:r>
          </a:p>
          <a:p>
            <a:pPr>
              <a:buNone/>
            </a:pPr>
            <a:r>
              <a:rPr lang="en-US" sz="1400" dirty="0">
                <a:solidFill>
                  <a:srgbClr val="002060"/>
                </a:solidFill>
                <a:effectLst/>
              </a:rPr>
              <a:t>36</a:t>
            </a:r>
          </a:p>
          <a:p>
            <a:pPr>
              <a:buNone/>
            </a:pPr>
            <a:r>
              <a:rPr lang="en-US" sz="1400" dirty="0">
                <a:solidFill>
                  <a:srgbClr val="002060"/>
                </a:solidFill>
                <a:effectLst/>
              </a:rPr>
              <a:t>37 typedef enum {</a:t>
            </a:r>
          </a:p>
          <a:p>
            <a:pPr>
              <a:buNone/>
            </a:pPr>
            <a:r>
              <a:rPr lang="en-US" sz="1400" dirty="0">
                <a:solidFill>
                  <a:srgbClr val="002060"/>
                </a:solidFill>
                <a:effectLst/>
              </a:rPr>
              <a:t>38 STOP, GO</a:t>
            </a:r>
          </a:p>
          <a:p>
            <a:pPr>
              <a:buNone/>
            </a:pPr>
            <a:r>
              <a:rPr lang="en-US" sz="1400" dirty="0">
                <a:solidFill>
                  <a:srgbClr val="002060"/>
                </a:solidFill>
                <a:effectLst/>
              </a:rPr>
              <a:t>39 }game_state_t;</a:t>
            </a:r>
          </a:p>
          <a:p>
            <a:pPr>
              <a:buNone/>
            </a:pPr>
            <a:r>
              <a:rPr lang="en-US" sz="1400" dirty="0">
                <a:solidFill>
                  <a:srgbClr val="002060"/>
                </a:solidFill>
                <a:effectLst/>
              </a:rPr>
              <a:t>40</a:t>
            </a:r>
          </a:p>
          <a:p>
            <a:pPr>
              <a:buNone/>
            </a:pPr>
            <a:r>
              <a:rPr lang="en-US" sz="1400" dirty="0">
                <a:solidFill>
                  <a:srgbClr val="002060"/>
                </a:solidFill>
                <a:effectLst/>
              </a:rPr>
              <a:t>41 typedef struct {</a:t>
            </a:r>
          </a:p>
          <a:p>
            <a:pPr>
              <a:buNone/>
            </a:pPr>
            <a:r>
              <a:rPr lang="en-US" sz="1400" dirty="0">
                <a:solidFill>
                  <a:srgbClr val="002060"/>
                </a:solidFill>
                <a:effectLst/>
              </a:rPr>
              <a:t>42 direction_t direction;</a:t>
            </a:r>
          </a:p>
          <a:p>
            <a:pPr>
              <a:buNone/>
            </a:pPr>
            <a:r>
              <a:rPr lang="en-US" sz="1400" dirty="0">
                <a:solidFill>
                  <a:srgbClr val="002060"/>
                </a:solidFill>
                <a:effectLst/>
              </a:rPr>
              <a:t>43 location_t location;</a:t>
            </a:r>
          </a:p>
          <a:p>
            <a:pPr>
              <a:buNone/>
            </a:pPr>
            <a:r>
              <a:rPr lang="en-US" sz="1400" dirty="0">
                <a:solidFill>
                  <a:srgbClr val="002060"/>
                </a:solidFill>
                <a:effectLst/>
              </a:rPr>
              <a:t>44 uint32_t scorePlayer1;</a:t>
            </a:r>
          </a:p>
          <a:p>
            <a:pPr>
              <a:buNone/>
            </a:pPr>
            <a:r>
              <a:rPr lang="en-US" sz="1400" dirty="0">
                <a:solidFill>
                  <a:srgbClr val="002060"/>
                </a:solidFill>
                <a:effectLst/>
              </a:rPr>
              <a:t>45 uint32_t scorePlayer2;</a:t>
            </a:r>
          </a:p>
          <a:p>
            <a:pPr>
              <a:buNone/>
            </a:pPr>
            <a:r>
              <a:rPr lang="en-US" sz="1400" dirty="0">
                <a:solidFill>
                  <a:srgbClr val="002060"/>
                </a:solidFill>
                <a:effectLst/>
              </a:rPr>
              <a:t>46 hit_status_t hitPlayer1;</a:t>
            </a:r>
          </a:p>
          <a:p>
            <a:pPr>
              <a:buNone/>
            </a:pPr>
            <a:r>
              <a:rPr lang="en-US" sz="1400" dirty="0">
                <a:solidFill>
                  <a:srgbClr val="002060"/>
                </a:solidFill>
                <a:effectLst/>
              </a:rPr>
              <a:t>47 hit_status_t hitPlayer2;</a:t>
            </a:r>
          </a:p>
          <a:p>
            <a:pPr>
              <a:buNone/>
            </a:pPr>
            <a:r>
              <a:rPr lang="en-US" sz="1400" dirty="0">
                <a:solidFill>
                  <a:srgbClr val="002060"/>
                </a:solidFill>
                <a:effectLst/>
              </a:rPr>
              <a:t>48 game_change_t changed;</a:t>
            </a:r>
          </a:p>
          <a:p>
            <a:pPr>
              <a:buNone/>
            </a:pPr>
            <a:r>
              <a:rPr lang="en-US" sz="1400" dirty="0">
                <a:solidFill>
                  <a:srgbClr val="002060"/>
                </a:solidFill>
                <a:effectLst/>
              </a:rPr>
              <a:t>49 game_state_t state;</a:t>
            </a:r>
          </a:p>
          <a:p>
            <a:pPr>
              <a:buNone/>
            </a:pPr>
            <a:r>
              <a:rPr lang="en-US" sz="1400" dirty="0">
                <a:solidFill>
                  <a:srgbClr val="002060"/>
                </a:solidFill>
                <a:effectLst/>
              </a:rPr>
              <a:t>50 } GameStruct;</a:t>
            </a:r>
          </a:p>
          <a:p>
            <a:pPr>
              <a:buNone/>
            </a:pPr>
            <a:r>
              <a:rPr lang="en-US" sz="1400" dirty="0">
                <a:solidFill>
                  <a:srgbClr val="002060"/>
                </a:solidFill>
                <a:effectLst/>
              </a:rPr>
              <a:t>53</a:t>
            </a:r>
          </a:p>
          <a:p>
            <a:pPr>
              <a:buNone/>
            </a:pPr>
            <a:r>
              <a:rPr lang="en-US" sz="1400" dirty="0">
                <a:solidFill>
                  <a:srgbClr val="002060"/>
                </a:solidFill>
                <a:effectLst/>
              </a:rPr>
              <a:t>54 #endif /* PINGPONG_H_ */</a:t>
            </a:r>
          </a:p>
        </p:txBody>
      </p:sp>
    </p:spTree>
    <p:extLst>
      <p:ext uri="{BB962C8B-B14F-4D97-AF65-F5344CB8AC3E}">
        <p14:creationId xmlns:p14="http://schemas.microsoft.com/office/powerpoint/2010/main" val="20790598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2722C6-977D-4EB0-A6CA-96140DA56CEE}"/>
              </a:ext>
            </a:extLst>
          </p:cNvPr>
          <p:cNvPicPr>
            <a:picLocks noChangeAspect="1"/>
          </p:cNvPicPr>
          <p:nvPr/>
        </p:nvPicPr>
        <p:blipFill>
          <a:blip r:embed="rId2"/>
          <a:stretch>
            <a:fillRect/>
          </a:stretch>
        </p:blipFill>
        <p:spPr>
          <a:xfrm>
            <a:off x="304800" y="152400"/>
            <a:ext cx="5562600" cy="3096589"/>
          </a:xfrm>
          <a:prstGeom prst="rect">
            <a:avLst/>
          </a:prstGeom>
        </p:spPr>
      </p:pic>
      <p:pic>
        <p:nvPicPr>
          <p:cNvPr id="7" name="Picture 6">
            <a:extLst>
              <a:ext uri="{FF2B5EF4-FFF2-40B4-BE49-F238E27FC236}">
                <a16:creationId xmlns:a16="http://schemas.microsoft.com/office/drawing/2014/main" id="{D495D703-33A7-4AA0-97B8-0B68E3AE2B40}"/>
              </a:ext>
            </a:extLst>
          </p:cNvPr>
          <p:cNvPicPr>
            <a:picLocks noChangeAspect="1"/>
          </p:cNvPicPr>
          <p:nvPr/>
        </p:nvPicPr>
        <p:blipFill>
          <a:blip r:embed="rId3"/>
          <a:stretch>
            <a:fillRect/>
          </a:stretch>
        </p:blipFill>
        <p:spPr>
          <a:xfrm>
            <a:off x="3779161" y="2895600"/>
            <a:ext cx="5198151" cy="3830216"/>
          </a:xfrm>
          <a:prstGeom prst="rect">
            <a:avLst/>
          </a:prstGeom>
        </p:spPr>
      </p:pic>
    </p:spTree>
    <p:extLst>
      <p:ext uri="{BB962C8B-B14F-4D97-AF65-F5344CB8AC3E}">
        <p14:creationId xmlns:p14="http://schemas.microsoft.com/office/powerpoint/2010/main" val="15327670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#7 Interrupt-Driven LED Ping-Pong Game: David Mehl’s Code</a:t>
            </a:r>
          </a:p>
        </p:txBody>
      </p:sp>
      <p:sp>
        <p:nvSpPr>
          <p:cNvPr id="3" name="TextBox 2"/>
          <p:cNvSpPr txBox="1"/>
          <p:nvPr/>
        </p:nvSpPr>
        <p:spPr>
          <a:xfrm>
            <a:off x="152400" y="609600"/>
            <a:ext cx="4495800" cy="5543056"/>
          </a:xfrm>
          <a:prstGeom prst="rect">
            <a:avLst/>
          </a:prstGeom>
          <a:solidFill>
            <a:schemeClr val="tx1"/>
          </a:solidFill>
        </p:spPr>
        <p:txBody>
          <a:bodyPr wrap="square" rtlCol="0">
            <a:spAutoFit/>
          </a:bodyPr>
          <a:lstStyle/>
          <a:p>
            <a:pPr>
              <a:buNone/>
            </a:pPr>
            <a:r>
              <a:rPr lang="en-US" sz="1100" dirty="0">
                <a:solidFill>
                  <a:srgbClr val="002060"/>
                </a:solidFill>
                <a:effectLst/>
              </a:rPr>
              <a:t>int main(void) {</a:t>
            </a:r>
          </a:p>
          <a:p>
            <a:pPr>
              <a:buNone/>
            </a:pPr>
            <a:r>
              <a:rPr lang="en-US" sz="1100" dirty="0">
                <a:solidFill>
                  <a:srgbClr val="002060"/>
                </a:solidFill>
                <a:effectLst/>
              </a:rPr>
              <a:t>47 gsptr-&gt;direction = RIGHT;</a:t>
            </a:r>
          </a:p>
          <a:p>
            <a:pPr>
              <a:buNone/>
            </a:pPr>
            <a:r>
              <a:rPr lang="en-US" sz="1100" dirty="0">
                <a:solidFill>
                  <a:srgbClr val="002060"/>
                </a:solidFill>
                <a:effectLst/>
              </a:rPr>
              <a:t>48 gsptr-&gt;location = THREE;</a:t>
            </a:r>
          </a:p>
          <a:p>
            <a:pPr>
              <a:buNone/>
            </a:pPr>
            <a:r>
              <a:rPr lang="en-US" sz="1100" dirty="0">
                <a:solidFill>
                  <a:srgbClr val="002060"/>
                </a:solidFill>
                <a:effectLst/>
              </a:rPr>
              <a:t>49 gsptr-&gt;scorePlayer1 = 0;</a:t>
            </a:r>
          </a:p>
          <a:p>
            <a:pPr>
              <a:buNone/>
            </a:pPr>
            <a:r>
              <a:rPr lang="en-US" sz="1100" dirty="0">
                <a:solidFill>
                  <a:srgbClr val="002060"/>
                </a:solidFill>
                <a:effectLst/>
              </a:rPr>
              <a:t>50 gsptr-&gt;scorePlayer2 = 0;</a:t>
            </a:r>
          </a:p>
          <a:p>
            <a:pPr>
              <a:buNone/>
            </a:pPr>
            <a:r>
              <a:rPr lang="en-US" sz="1100" dirty="0">
                <a:solidFill>
                  <a:srgbClr val="002060"/>
                </a:solidFill>
                <a:effectLst/>
              </a:rPr>
              <a:t>51 gsptr-&gt;hitPlayer1 = NONE;</a:t>
            </a:r>
          </a:p>
          <a:p>
            <a:pPr>
              <a:buNone/>
            </a:pPr>
            <a:r>
              <a:rPr lang="en-US" sz="1100" dirty="0">
                <a:solidFill>
                  <a:srgbClr val="002060"/>
                </a:solidFill>
                <a:effectLst/>
              </a:rPr>
              <a:t>52 gsptr-&gt;hitPlayer2 = NONE;</a:t>
            </a:r>
          </a:p>
          <a:p>
            <a:pPr>
              <a:buNone/>
            </a:pPr>
            <a:r>
              <a:rPr lang="en-US" sz="1100" dirty="0">
                <a:solidFill>
                  <a:srgbClr val="002060"/>
                </a:solidFill>
                <a:effectLst/>
              </a:rPr>
              <a:t>53</a:t>
            </a:r>
          </a:p>
          <a:p>
            <a:pPr>
              <a:buNone/>
            </a:pPr>
            <a:r>
              <a:rPr lang="en-US" sz="1100" dirty="0">
                <a:solidFill>
                  <a:srgbClr val="002060"/>
                </a:solidFill>
                <a:effectLst/>
              </a:rPr>
              <a:t>54 XTmrCtr *TimerInstancePtr = &amp;timer;</a:t>
            </a:r>
          </a:p>
          <a:p>
            <a:pPr>
              <a:buNone/>
            </a:pPr>
            <a:r>
              <a:rPr lang="en-US" sz="1100" dirty="0">
                <a:solidFill>
                  <a:srgbClr val="002060"/>
                </a:solidFill>
                <a:effectLst/>
              </a:rPr>
              <a:t>55 int dip_check, dip_check_prev, status;</a:t>
            </a:r>
          </a:p>
          <a:p>
            <a:pPr>
              <a:buNone/>
            </a:pPr>
            <a:r>
              <a:rPr lang="en-US" sz="1100" dirty="0">
                <a:solidFill>
                  <a:srgbClr val="002060"/>
                </a:solidFill>
                <a:effectLst/>
              </a:rPr>
              <a:t>56</a:t>
            </a:r>
          </a:p>
          <a:p>
            <a:pPr>
              <a:buNone/>
            </a:pPr>
            <a:r>
              <a:rPr lang="en-US" sz="1100" dirty="0">
                <a:solidFill>
                  <a:srgbClr val="002060"/>
                </a:solidFill>
                <a:effectLst/>
              </a:rPr>
              <a:t>57 xil_printf("-- Start of the Program --\r\n");</a:t>
            </a:r>
          </a:p>
          <a:p>
            <a:pPr>
              <a:buNone/>
            </a:pPr>
            <a:r>
              <a:rPr lang="en-US" sz="1100" dirty="0">
                <a:solidFill>
                  <a:srgbClr val="002060"/>
                </a:solidFill>
                <a:effectLst/>
              </a:rPr>
              <a:t>58</a:t>
            </a:r>
          </a:p>
          <a:p>
            <a:pPr>
              <a:buNone/>
            </a:pPr>
            <a:r>
              <a:rPr lang="en-US" sz="1100" dirty="0">
                <a:solidFill>
                  <a:srgbClr val="002060"/>
                </a:solidFill>
                <a:effectLst/>
              </a:rPr>
              <a:t>59 XGpio_Initialize(&amp;dip, XPAR_SWITCHES_DEVICE_ID);</a:t>
            </a:r>
          </a:p>
          <a:p>
            <a:pPr>
              <a:buNone/>
            </a:pPr>
            <a:r>
              <a:rPr lang="en-US" sz="1100" dirty="0">
                <a:solidFill>
                  <a:srgbClr val="002060"/>
                </a:solidFill>
                <a:effectLst/>
              </a:rPr>
              <a:t>60 XGpio_SetDataDirection(&amp;dip, 1, 0xffffffff);</a:t>
            </a:r>
          </a:p>
          <a:p>
            <a:pPr>
              <a:buNone/>
            </a:pPr>
            <a:r>
              <a:rPr lang="en-US" sz="1100" dirty="0">
                <a:solidFill>
                  <a:srgbClr val="002060"/>
                </a:solidFill>
                <a:effectLst/>
              </a:rPr>
              <a:t>61</a:t>
            </a:r>
          </a:p>
          <a:p>
            <a:pPr>
              <a:buNone/>
            </a:pPr>
            <a:r>
              <a:rPr lang="en-US" sz="1100" dirty="0">
                <a:solidFill>
                  <a:srgbClr val="002060"/>
                </a:solidFill>
                <a:effectLst/>
              </a:rPr>
              <a:t>62 XGpio_Initialize(&amp;push, XPAR_BUTTONS_DEVICE_ID);</a:t>
            </a:r>
          </a:p>
          <a:p>
            <a:pPr>
              <a:buNone/>
            </a:pPr>
            <a:r>
              <a:rPr lang="en-US" sz="1100" dirty="0">
                <a:solidFill>
                  <a:srgbClr val="002060"/>
                </a:solidFill>
                <a:effectLst/>
              </a:rPr>
              <a:t>63 XGpio_SetDataDirection(&amp;push, 1, 0xffffffff);</a:t>
            </a:r>
          </a:p>
          <a:p>
            <a:pPr>
              <a:buNone/>
            </a:pPr>
            <a:r>
              <a:rPr lang="en-US" sz="1100" dirty="0">
                <a:solidFill>
                  <a:srgbClr val="002060"/>
                </a:solidFill>
                <a:effectLst/>
              </a:rPr>
              <a:t>64</a:t>
            </a:r>
          </a:p>
          <a:p>
            <a:pPr>
              <a:buNone/>
            </a:pPr>
            <a:r>
              <a:rPr lang="en-US" sz="1100" dirty="0">
                <a:solidFill>
                  <a:srgbClr val="002060"/>
                </a:solidFill>
                <a:effectLst/>
              </a:rPr>
              <a:t>65 dip_check_prev = XGpio_DiscreteRead(&amp;dip, 1);</a:t>
            </a:r>
          </a:p>
          <a:p>
            <a:pPr>
              <a:buNone/>
            </a:pPr>
            <a:r>
              <a:rPr lang="en-US" sz="1100" dirty="0">
                <a:solidFill>
                  <a:srgbClr val="002060"/>
                </a:solidFill>
                <a:effectLst/>
              </a:rPr>
              <a:t>66 timerLoadValue = (ONE_LED * dip_check_prev) + TMR_BASE;</a:t>
            </a:r>
          </a:p>
          <a:p>
            <a:pPr>
              <a:buNone/>
            </a:pPr>
            <a:r>
              <a:rPr lang="en-US" sz="1100" dirty="0">
                <a:solidFill>
                  <a:srgbClr val="002060"/>
                </a:solidFill>
                <a:effectLst/>
              </a:rPr>
              <a:t>67 status = timerInit();</a:t>
            </a:r>
          </a:p>
          <a:p>
            <a:pPr>
              <a:buNone/>
            </a:pPr>
            <a:r>
              <a:rPr lang="en-US" sz="1100" dirty="0">
                <a:solidFill>
                  <a:srgbClr val="002060"/>
                </a:solidFill>
                <a:effectLst/>
              </a:rPr>
              <a:t>68 status = intcInit(&amp;push);</a:t>
            </a:r>
          </a:p>
          <a:p>
            <a:pPr>
              <a:buNone/>
            </a:pPr>
            <a:r>
              <a:rPr lang="en-US" sz="1100" dirty="0">
                <a:solidFill>
                  <a:srgbClr val="002060"/>
                </a:solidFill>
                <a:effectLst/>
              </a:rPr>
              <a:t>69 if (status == XST_SUCCESS) {</a:t>
            </a:r>
          </a:p>
          <a:p>
            <a:pPr>
              <a:buNone/>
            </a:pPr>
            <a:r>
              <a:rPr lang="en-US" sz="1100" dirty="0">
                <a:solidFill>
                  <a:srgbClr val="002060"/>
                </a:solidFill>
                <a:effectLst/>
              </a:rPr>
              <a:t>70 #ifdef DEBUG</a:t>
            </a:r>
          </a:p>
          <a:p>
            <a:pPr>
              <a:buNone/>
            </a:pPr>
            <a:r>
              <a:rPr lang="en-US" sz="1100" dirty="0">
                <a:solidFill>
                  <a:srgbClr val="002060"/>
                </a:solidFill>
                <a:effectLst/>
              </a:rPr>
              <a:t>71 xil_printf("Successfully Initialized Timer\r\n");</a:t>
            </a:r>
          </a:p>
          <a:p>
            <a:pPr>
              <a:buNone/>
            </a:pPr>
            <a:r>
              <a:rPr lang="en-US" sz="1100" dirty="0">
                <a:solidFill>
                  <a:srgbClr val="002060"/>
                </a:solidFill>
                <a:effectLst/>
              </a:rPr>
              <a:t>72 #endif</a:t>
            </a:r>
          </a:p>
        </p:txBody>
      </p:sp>
      <p:sp>
        <p:nvSpPr>
          <p:cNvPr id="5" name="TextBox 4"/>
          <p:cNvSpPr txBox="1"/>
          <p:nvPr/>
        </p:nvSpPr>
        <p:spPr>
          <a:xfrm>
            <a:off x="4648200" y="685800"/>
            <a:ext cx="4419600" cy="5949321"/>
          </a:xfrm>
          <a:prstGeom prst="rect">
            <a:avLst/>
          </a:prstGeom>
          <a:solidFill>
            <a:schemeClr val="tx1">
              <a:lumMod val="95000"/>
            </a:schemeClr>
          </a:solidFill>
        </p:spPr>
        <p:txBody>
          <a:bodyPr wrap="square" rtlCol="0">
            <a:spAutoFit/>
          </a:bodyPr>
          <a:lstStyle/>
          <a:p>
            <a:pPr>
              <a:buNone/>
            </a:pPr>
            <a:r>
              <a:rPr lang="en-US" sz="1100" dirty="0">
                <a:solidFill>
                  <a:srgbClr val="002060"/>
                </a:solidFill>
                <a:effectLst/>
              </a:rPr>
              <a:t>73 } else {</a:t>
            </a:r>
          </a:p>
          <a:p>
            <a:pPr>
              <a:buNone/>
            </a:pPr>
            <a:r>
              <a:rPr lang="en-US" sz="1100" dirty="0">
                <a:solidFill>
                  <a:srgbClr val="002060"/>
                </a:solidFill>
                <a:effectLst/>
              </a:rPr>
              <a:t>74 #ifdef DEBUG</a:t>
            </a:r>
          </a:p>
          <a:p>
            <a:pPr>
              <a:buNone/>
            </a:pPr>
            <a:r>
              <a:rPr lang="en-US" sz="1100" dirty="0">
                <a:solidFill>
                  <a:srgbClr val="002060"/>
                </a:solidFill>
                <a:effectLst/>
              </a:rPr>
              <a:t>75 xil_printf("### Failed to initialize Timer ###\r\n"); #endif</a:t>
            </a:r>
          </a:p>
          <a:p>
            <a:pPr>
              <a:buNone/>
            </a:pPr>
            <a:r>
              <a:rPr lang="en-US" sz="1100" dirty="0">
                <a:solidFill>
                  <a:srgbClr val="002060"/>
                </a:solidFill>
                <a:effectLst/>
              </a:rPr>
              <a:t>77 return XST_FAILURE;</a:t>
            </a:r>
          </a:p>
          <a:p>
            <a:pPr>
              <a:buNone/>
            </a:pPr>
            <a:r>
              <a:rPr lang="en-US" sz="1100" dirty="0">
                <a:solidFill>
                  <a:srgbClr val="002060"/>
                </a:solidFill>
                <a:effectLst/>
              </a:rPr>
              <a:t>78 }</a:t>
            </a:r>
          </a:p>
          <a:p>
            <a:pPr>
              <a:buNone/>
            </a:pPr>
            <a:r>
              <a:rPr lang="en-US" sz="1100" dirty="0">
                <a:solidFill>
                  <a:srgbClr val="002060"/>
                </a:solidFill>
                <a:effectLst/>
              </a:rPr>
              <a:t>80 if (status == XST_SUCCESS) {</a:t>
            </a:r>
          </a:p>
          <a:p>
            <a:pPr>
              <a:buNone/>
            </a:pPr>
            <a:r>
              <a:rPr lang="en-US" sz="1100" dirty="0">
                <a:solidFill>
                  <a:srgbClr val="002060"/>
                </a:solidFill>
                <a:effectLst/>
              </a:rPr>
              <a:t>81 #ifdef DEBUG</a:t>
            </a:r>
          </a:p>
          <a:p>
            <a:pPr>
              <a:buNone/>
            </a:pPr>
            <a:r>
              <a:rPr lang="en-US" sz="1100" dirty="0">
                <a:solidFill>
                  <a:srgbClr val="002060"/>
                </a:solidFill>
                <a:effectLst/>
              </a:rPr>
              <a:t>82 xil_printf("Successfully Initialized Interrupts\r\n"); #endif</a:t>
            </a:r>
          </a:p>
          <a:p>
            <a:pPr>
              <a:buNone/>
            </a:pPr>
            <a:r>
              <a:rPr lang="en-US" sz="1100" dirty="0">
                <a:solidFill>
                  <a:srgbClr val="002060"/>
                </a:solidFill>
                <a:effectLst/>
              </a:rPr>
              <a:t>84 } else {</a:t>
            </a:r>
          </a:p>
          <a:p>
            <a:pPr>
              <a:buNone/>
            </a:pPr>
            <a:r>
              <a:rPr lang="en-US" sz="1100" dirty="0">
                <a:solidFill>
                  <a:srgbClr val="002060"/>
                </a:solidFill>
                <a:effectLst/>
              </a:rPr>
              <a:t>85 #ifdef DEBUG</a:t>
            </a:r>
          </a:p>
          <a:p>
            <a:pPr>
              <a:buNone/>
            </a:pPr>
            <a:r>
              <a:rPr lang="en-US" sz="1100" dirty="0">
                <a:solidFill>
                  <a:srgbClr val="002060"/>
                </a:solidFill>
                <a:effectLst/>
              </a:rPr>
              <a:t>86 xil_printf("### Failed to initialize Interrupts ###\r\n"); #endif</a:t>
            </a:r>
          </a:p>
          <a:p>
            <a:pPr>
              <a:buNone/>
            </a:pPr>
            <a:r>
              <a:rPr lang="en-US" sz="1100" dirty="0">
                <a:solidFill>
                  <a:srgbClr val="002060"/>
                </a:solidFill>
                <a:effectLst/>
              </a:rPr>
              <a:t>88 return XST_FAILURE;</a:t>
            </a:r>
          </a:p>
          <a:p>
            <a:pPr>
              <a:buNone/>
            </a:pPr>
            <a:r>
              <a:rPr lang="en-US" sz="1100" dirty="0">
                <a:solidFill>
                  <a:srgbClr val="002060"/>
                </a:solidFill>
                <a:effectLst/>
              </a:rPr>
              <a:t>89 }</a:t>
            </a:r>
          </a:p>
          <a:p>
            <a:pPr>
              <a:buNone/>
            </a:pPr>
            <a:r>
              <a:rPr lang="en-US" sz="1100" dirty="0">
                <a:solidFill>
                  <a:srgbClr val="002060"/>
                </a:solidFill>
                <a:effectLst/>
              </a:rPr>
              <a:t>91 resetGame(gsptr);</a:t>
            </a:r>
          </a:p>
          <a:p>
            <a:pPr>
              <a:buNone/>
            </a:pPr>
            <a:r>
              <a:rPr lang="en-US" sz="1100" dirty="0">
                <a:solidFill>
                  <a:srgbClr val="002060"/>
                </a:solidFill>
                <a:effectLst/>
              </a:rPr>
              <a:t>92 XTmrCtr_Start(TimerInstancePtr, TIMER_NUMBER);</a:t>
            </a:r>
          </a:p>
          <a:p>
            <a:pPr>
              <a:buNone/>
            </a:pPr>
            <a:r>
              <a:rPr lang="en-US" sz="1100" dirty="0">
                <a:solidFill>
                  <a:srgbClr val="002060"/>
                </a:solidFill>
                <a:effectLst/>
              </a:rPr>
              <a:t>94 // Check for switch changes and update timer accordingly</a:t>
            </a:r>
          </a:p>
          <a:p>
            <a:pPr>
              <a:buNone/>
            </a:pPr>
            <a:r>
              <a:rPr lang="en-US" sz="1100" dirty="0">
                <a:solidFill>
                  <a:srgbClr val="002060"/>
                </a:solidFill>
                <a:effectLst/>
              </a:rPr>
              <a:t>95 while (1) {</a:t>
            </a:r>
          </a:p>
          <a:p>
            <a:pPr>
              <a:buNone/>
            </a:pPr>
            <a:r>
              <a:rPr lang="en-US" sz="1100" dirty="0">
                <a:solidFill>
                  <a:srgbClr val="002060"/>
                </a:solidFill>
                <a:effectLst/>
              </a:rPr>
              <a:t>96 dip_check = XGpio_DiscreteRead(&amp;dip, 1);</a:t>
            </a:r>
          </a:p>
          <a:p>
            <a:pPr>
              <a:buNone/>
            </a:pPr>
            <a:r>
              <a:rPr lang="en-US" sz="1100" dirty="0">
                <a:solidFill>
                  <a:srgbClr val="002060"/>
                </a:solidFill>
                <a:effectLst/>
              </a:rPr>
              <a:t>97 if (dip_check != dip_check_prev) {</a:t>
            </a:r>
          </a:p>
          <a:p>
            <a:pPr>
              <a:buNone/>
            </a:pPr>
            <a:r>
              <a:rPr lang="en-US" sz="1100" dirty="0">
                <a:solidFill>
                  <a:srgbClr val="002060"/>
                </a:solidFill>
                <a:effectLst/>
              </a:rPr>
              <a:t>98 timerLoadValue = dip_check * ONE_LED + TMR_BASE;</a:t>
            </a:r>
          </a:p>
          <a:p>
            <a:pPr>
              <a:buNone/>
            </a:pPr>
            <a:r>
              <a:rPr lang="en-US" sz="1100" dirty="0">
                <a:solidFill>
                  <a:srgbClr val="002060"/>
                </a:solidFill>
                <a:effectLst/>
              </a:rPr>
              <a:t>99 dip_check_prev = dip_check;</a:t>
            </a:r>
          </a:p>
          <a:p>
            <a:pPr>
              <a:buNone/>
            </a:pPr>
            <a:r>
              <a:rPr lang="en-US" sz="1100" dirty="0">
                <a:solidFill>
                  <a:srgbClr val="002060"/>
                </a:solidFill>
                <a:effectLst/>
              </a:rPr>
              <a:t>100 }</a:t>
            </a:r>
          </a:p>
          <a:p>
            <a:pPr>
              <a:buNone/>
            </a:pPr>
            <a:r>
              <a:rPr lang="en-US" sz="1100" dirty="0">
                <a:solidFill>
                  <a:srgbClr val="002060"/>
                </a:solidFill>
                <a:effectLst/>
              </a:rPr>
              <a:t>101 if (gsptr-&gt;changed != NO_NEW_DATA) {</a:t>
            </a:r>
          </a:p>
          <a:p>
            <a:pPr>
              <a:buNone/>
            </a:pPr>
            <a:r>
              <a:rPr lang="en-US" sz="1100" dirty="0">
                <a:solidFill>
                  <a:srgbClr val="002060"/>
                </a:solidFill>
                <a:effectLst/>
              </a:rPr>
              <a:t>102 xil_printf("Player 1: %d | Player 2: %d\r\n",</a:t>
            </a:r>
          </a:p>
          <a:p>
            <a:pPr>
              <a:buNone/>
            </a:pPr>
            <a:r>
              <a:rPr lang="en-US" sz="1100" dirty="0">
                <a:solidFill>
                  <a:srgbClr val="002060"/>
                </a:solidFill>
                <a:effectLst/>
              </a:rPr>
              <a:t>103 (unsigned int) gsptr-&gt;scorePlayer1,</a:t>
            </a:r>
          </a:p>
          <a:p>
            <a:pPr>
              <a:buNone/>
            </a:pPr>
            <a:r>
              <a:rPr lang="en-US" sz="1100" dirty="0">
                <a:solidFill>
                  <a:srgbClr val="002060"/>
                </a:solidFill>
                <a:effectLst/>
              </a:rPr>
              <a:t>104 (unsigned int) gsptr-&gt;scorePlayer2);</a:t>
            </a:r>
          </a:p>
          <a:p>
            <a:pPr>
              <a:buNone/>
            </a:pPr>
            <a:r>
              <a:rPr lang="en-US" sz="1100" dirty="0">
                <a:solidFill>
                  <a:srgbClr val="002060"/>
                </a:solidFill>
                <a:effectLst/>
              </a:rPr>
              <a:t>105 gsptr-&gt;changed = NO_NEW_DATA;</a:t>
            </a:r>
          </a:p>
          <a:p>
            <a:pPr>
              <a:buNone/>
            </a:pPr>
            <a:r>
              <a:rPr lang="en-US" sz="1100" dirty="0">
                <a:solidFill>
                  <a:srgbClr val="002060"/>
                </a:solidFill>
                <a:effectLst/>
              </a:rPr>
              <a:t>106 }</a:t>
            </a:r>
          </a:p>
          <a:p>
            <a:pPr>
              <a:buNone/>
            </a:pPr>
            <a:r>
              <a:rPr lang="en-US" sz="1100" dirty="0">
                <a:solidFill>
                  <a:srgbClr val="002060"/>
                </a:solidFill>
                <a:effectLst/>
              </a:rPr>
              <a:t>108 return 0;  }</a:t>
            </a:r>
          </a:p>
        </p:txBody>
      </p:sp>
    </p:spTree>
    <p:extLst>
      <p:ext uri="{BB962C8B-B14F-4D97-AF65-F5344CB8AC3E}">
        <p14:creationId xmlns:p14="http://schemas.microsoft.com/office/powerpoint/2010/main" val="3922109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Generic Interrupt Controller (GIC)</a:t>
            </a:r>
          </a:p>
        </p:txBody>
      </p:sp>
      <p:sp>
        <p:nvSpPr>
          <p:cNvPr id="3" name="Text Placeholder 2">
            <a:extLst>
              <a:ext uri="{FF2B5EF4-FFF2-40B4-BE49-F238E27FC236}">
                <a16:creationId xmlns:a16="http://schemas.microsoft.com/office/drawing/2014/main" id="{3C63833A-D3DA-43A0-9465-E679BDADC973}"/>
              </a:ext>
            </a:extLst>
          </p:cNvPr>
          <p:cNvSpPr>
            <a:spLocks noGrp="1"/>
          </p:cNvSpPr>
          <p:nvPr>
            <p:ph type="body" sz="quarter" idx="10"/>
          </p:nvPr>
        </p:nvSpPr>
        <p:spPr/>
        <p:txBody>
          <a:bodyPr/>
          <a:lstStyle/>
          <a:p>
            <a:r>
              <a:rPr lang="en-US" dirty="0"/>
              <a:t>The Zynq SoC uses a Generic Interrupt Controller (GIC) to handle interrupts from the total of 81 interrupt sources.</a:t>
            </a:r>
          </a:p>
        </p:txBody>
      </p:sp>
      <p:sp>
        <p:nvSpPr>
          <p:cNvPr id="7" name="TextBox 6"/>
          <p:cNvSpPr txBox="1"/>
          <p:nvPr/>
        </p:nvSpPr>
        <p:spPr>
          <a:xfrm>
            <a:off x="5181600" y="6248399"/>
            <a:ext cx="3733800" cy="261610"/>
          </a:xfrm>
          <a:prstGeom prst="rect">
            <a:avLst/>
          </a:prstGeom>
          <a:noFill/>
        </p:spPr>
        <p:txBody>
          <a:bodyPr wrap="square" rtlCol="0">
            <a:spAutoFit/>
          </a:bodyPr>
          <a:lstStyle/>
          <a:p>
            <a:pPr lvl="0">
              <a:buNone/>
            </a:pPr>
            <a:r>
              <a:rPr lang="en-GB" sz="1100" dirty="0">
                <a:solidFill>
                  <a:srgbClr val="0070C0"/>
                </a:solidFill>
                <a:effectLst/>
              </a:rPr>
              <a:t>How to </a:t>
            </a:r>
            <a:r>
              <a:rPr lang="en-GB" sz="1100" i="1" dirty="0">
                <a:solidFill>
                  <a:srgbClr val="0070C0"/>
                </a:solidFill>
                <a:effectLst/>
              </a:rPr>
              <a:t>Use Interrupts</a:t>
            </a:r>
            <a:r>
              <a:rPr lang="en-GB" sz="1100" dirty="0">
                <a:solidFill>
                  <a:srgbClr val="0070C0"/>
                </a:solidFill>
                <a:effectLst/>
              </a:rPr>
              <a:t> on the Zynq SoC, Xcell Journal 87</a:t>
            </a:r>
            <a:endParaRPr lang="en-US" sz="1100" dirty="0">
              <a:solidFill>
                <a:srgbClr val="0070C0"/>
              </a:solidFill>
              <a:effectLst/>
            </a:endParaRPr>
          </a:p>
        </p:txBody>
      </p:sp>
      <p:pic>
        <p:nvPicPr>
          <p:cNvPr id="4" name="Picture 3"/>
          <p:cNvPicPr>
            <a:picLocks noChangeAspect="1"/>
          </p:cNvPicPr>
          <p:nvPr/>
        </p:nvPicPr>
        <p:blipFill>
          <a:blip r:embed="rId3"/>
          <a:stretch>
            <a:fillRect/>
          </a:stretch>
        </p:blipFill>
        <p:spPr>
          <a:xfrm>
            <a:off x="1143000" y="1242519"/>
            <a:ext cx="7086600" cy="4867959"/>
          </a:xfrm>
          <a:prstGeom prst="rect">
            <a:avLst/>
          </a:prstGeom>
        </p:spPr>
      </p:pic>
    </p:spTree>
    <p:extLst>
      <p:ext uri="{BB962C8B-B14F-4D97-AF65-F5344CB8AC3E}">
        <p14:creationId xmlns:p14="http://schemas.microsoft.com/office/powerpoint/2010/main" val="3603113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6317016"/>
            <a:ext cx="4274574" cy="261610"/>
          </a:xfrm>
          <a:prstGeom prst="rect">
            <a:avLst/>
          </a:prstGeom>
          <a:noFill/>
        </p:spPr>
        <p:txBody>
          <a:bodyPr wrap="square" rtlCol="0">
            <a:spAutoFit/>
          </a:bodyPr>
          <a:lstStyle/>
          <a:p>
            <a:pPr lvl="0">
              <a:buNone/>
            </a:pPr>
            <a:r>
              <a:rPr lang="en-GB" sz="1100" dirty="0">
                <a:solidFill>
                  <a:srgbClr val="0070C0"/>
                </a:solidFill>
                <a:effectLst/>
              </a:rPr>
              <a:t>From </a:t>
            </a:r>
            <a:r>
              <a:rPr lang="en-GB" sz="1100" dirty="0">
                <a:solidFill>
                  <a:srgbClr val="0070C0"/>
                </a:solidFill>
                <a:effectLst/>
                <a:hlinkClick r:id="rId3"/>
              </a:rPr>
              <a:t>www.realdigitial.org</a:t>
            </a:r>
            <a:r>
              <a:rPr lang="en-GB" sz="1100" dirty="0">
                <a:solidFill>
                  <a:srgbClr val="0070C0"/>
                </a:solidFill>
                <a:effectLst/>
              </a:rPr>
              <a:t> – zynq/ARM Interrupt Controller </a:t>
            </a:r>
            <a:endParaRPr lang="en-US" sz="1100" dirty="0">
              <a:solidFill>
                <a:srgbClr val="0070C0"/>
              </a:solidFill>
              <a:effectLst/>
            </a:endParaRPr>
          </a:p>
        </p:txBody>
      </p:sp>
      <p:pic>
        <p:nvPicPr>
          <p:cNvPr id="10" name="Picture 9">
            <a:extLst>
              <a:ext uri="{FF2B5EF4-FFF2-40B4-BE49-F238E27FC236}">
                <a16:creationId xmlns:a16="http://schemas.microsoft.com/office/drawing/2014/main" id="{00525B5A-82EF-45D1-B195-22549F8DDE21}"/>
              </a:ext>
            </a:extLst>
          </p:cNvPr>
          <p:cNvPicPr>
            <a:picLocks noChangeAspect="1"/>
          </p:cNvPicPr>
          <p:nvPr/>
        </p:nvPicPr>
        <p:blipFill>
          <a:blip r:embed="rId4"/>
          <a:stretch>
            <a:fillRect/>
          </a:stretch>
        </p:blipFill>
        <p:spPr>
          <a:xfrm>
            <a:off x="673891" y="2013014"/>
            <a:ext cx="8355251" cy="4189219"/>
          </a:xfrm>
          <a:prstGeom prst="rect">
            <a:avLst/>
          </a:prstGeom>
        </p:spPr>
      </p:pic>
      <p:sp>
        <p:nvSpPr>
          <p:cNvPr id="13" name="Title 12">
            <a:extLst>
              <a:ext uri="{FF2B5EF4-FFF2-40B4-BE49-F238E27FC236}">
                <a16:creationId xmlns:a16="http://schemas.microsoft.com/office/drawing/2014/main" id="{F72CC359-B504-4D8A-98A1-B2B4B5D64B14}"/>
              </a:ext>
            </a:extLst>
          </p:cNvPr>
          <p:cNvSpPr>
            <a:spLocks noGrp="1"/>
          </p:cNvSpPr>
          <p:nvPr>
            <p:ph type="title"/>
          </p:nvPr>
        </p:nvSpPr>
        <p:spPr/>
        <p:txBody>
          <a:bodyPr/>
          <a:lstStyle/>
          <a:p>
            <a:r>
              <a:rPr lang="en-US" dirty="0"/>
              <a:t>Flow of Interrupt Handling Process and Configuration</a:t>
            </a:r>
          </a:p>
        </p:txBody>
      </p:sp>
      <p:sp>
        <p:nvSpPr>
          <p:cNvPr id="14" name="Text Placeholder 13">
            <a:extLst>
              <a:ext uri="{FF2B5EF4-FFF2-40B4-BE49-F238E27FC236}">
                <a16:creationId xmlns:a16="http://schemas.microsoft.com/office/drawing/2014/main" id="{13ACFD24-064F-4C9A-A212-36D1DAE97DC7}"/>
              </a:ext>
            </a:extLst>
          </p:cNvPr>
          <p:cNvSpPr>
            <a:spLocks noGrp="1"/>
          </p:cNvSpPr>
          <p:nvPr>
            <p:ph type="body" sz="quarter" idx="10"/>
          </p:nvPr>
        </p:nvSpPr>
        <p:spPr/>
        <p:txBody>
          <a:bodyPr/>
          <a:lstStyle/>
          <a:p>
            <a:r>
              <a:rPr lang="en-US" dirty="0"/>
              <a:t>Level 3: Interrupt Sources</a:t>
            </a:r>
          </a:p>
          <a:p>
            <a:r>
              <a:rPr lang="en-US" dirty="0"/>
              <a:t>Level 2: Generic Interrupt Controller (GIC) and its vector table</a:t>
            </a:r>
          </a:p>
          <a:p>
            <a:r>
              <a:rPr lang="en-US" dirty="0"/>
              <a:t>Level 1: Cortex A6 CPU and its vector table</a:t>
            </a:r>
          </a:p>
          <a:p>
            <a:endParaRPr lang="en-US" dirty="0"/>
          </a:p>
        </p:txBody>
      </p:sp>
      <p:sp>
        <p:nvSpPr>
          <p:cNvPr id="15" name="TextBox 14">
            <a:extLst>
              <a:ext uri="{FF2B5EF4-FFF2-40B4-BE49-F238E27FC236}">
                <a16:creationId xmlns:a16="http://schemas.microsoft.com/office/drawing/2014/main" id="{C83BB306-FB59-4E7F-9D03-CDFEC6927733}"/>
              </a:ext>
            </a:extLst>
          </p:cNvPr>
          <p:cNvSpPr txBox="1"/>
          <p:nvPr/>
        </p:nvSpPr>
        <p:spPr>
          <a:xfrm>
            <a:off x="4089517" y="1649187"/>
            <a:ext cx="3733800" cy="338554"/>
          </a:xfrm>
          <a:prstGeom prst="rect">
            <a:avLst/>
          </a:prstGeom>
          <a:noFill/>
        </p:spPr>
        <p:txBody>
          <a:bodyPr wrap="square" rtlCol="0">
            <a:spAutoFit/>
          </a:bodyPr>
          <a:lstStyle/>
          <a:p>
            <a:pPr>
              <a:buNone/>
            </a:pPr>
            <a:r>
              <a:rPr lang="en-US" sz="1600" dirty="0">
                <a:solidFill>
                  <a:srgbClr val="C00000"/>
                </a:solidFill>
                <a:effectLst/>
              </a:rPr>
              <a:t>Level 3    </a:t>
            </a:r>
            <a:r>
              <a:rPr lang="en-US" sz="1600" dirty="0">
                <a:solidFill>
                  <a:srgbClr val="C00000"/>
                </a:solidFill>
                <a:effectLst/>
                <a:sym typeface="Symbol" panose="05050102010706020507" pitchFamily="18" charset="2"/>
              </a:rPr>
              <a:t></a:t>
            </a:r>
            <a:r>
              <a:rPr lang="en-US" sz="1600" dirty="0">
                <a:solidFill>
                  <a:srgbClr val="C00000"/>
                </a:solidFill>
                <a:effectLst/>
              </a:rPr>
              <a:t>   Level 2    </a:t>
            </a:r>
            <a:r>
              <a:rPr lang="en-US" sz="1600" dirty="0">
                <a:solidFill>
                  <a:srgbClr val="C00000"/>
                </a:solidFill>
                <a:effectLst/>
                <a:sym typeface="Symbol" panose="05050102010706020507" pitchFamily="18" charset="2"/>
              </a:rPr>
              <a:t></a:t>
            </a:r>
            <a:r>
              <a:rPr lang="en-US" sz="1600" dirty="0">
                <a:solidFill>
                  <a:srgbClr val="C00000"/>
                </a:solidFill>
                <a:effectLst/>
              </a:rPr>
              <a:t>    Level 1</a:t>
            </a:r>
          </a:p>
        </p:txBody>
      </p:sp>
    </p:spTree>
    <p:extLst>
      <p:ext uri="{BB962C8B-B14F-4D97-AF65-F5344CB8AC3E}">
        <p14:creationId xmlns:p14="http://schemas.microsoft.com/office/powerpoint/2010/main" val="109361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Three Levels of Interrupt Configurations with A9 Core, GIC, Interrupts</a:t>
            </a:r>
          </a:p>
        </p:txBody>
      </p:sp>
      <p:sp>
        <p:nvSpPr>
          <p:cNvPr id="3" name="Text Placeholder 2"/>
          <p:cNvSpPr>
            <a:spLocks noGrp="1"/>
          </p:cNvSpPr>
          <p:nvPr>
            <p:ph type="body" sz="quarter" idx="10"/>
          </p:nvPr>
        </p:nvSpPr>
        <p:spPr/>
        <p:txBody>
          <a:bodyPr/>
          <a:lstStyle/>
          <a:p>
            <a:r>
              <a:rPr lang="en-US" dirty="0"/>
              <a:t>Level 1: A9 Core stores the exception vector table and knows which exception handler to use for each interrupt. Exception table needs to be initialized with exception handlers.</a:t>
            </a:r>
          </a:p>
          <a:p>
            <a:r>
              <a:rPr lang="en-US" dirty="0"/>
              <a:t>Level 2: GIC knows how interrupts are </a:t>
            </a:r>
            <a:br>
              <a:rPr lang="en-US" dirty="0"/>
            </a:br>
            <a:r>
              <a:rPr lang="en-US" dirty="0"/>
              <a:t>configured and when to send</a:t>
            </a:r>
            <a:br>
              <a:rPr lang="en-US" dirty="0"/>
            </a:br>
            <a:r>
              <a:rPr lang="en-US" dirty="0"/>
              <a:t>an interrupt to an A9 Core.</a:t>
            </a:r>
          </a:p>
          <a:p>
            <a:r>
              <a:rPr lang="en-US" dirty="0"/>
              <a:t>Level 3: Each interrupt needs </a:t>
            </a:r>
            <a:br>
              <a:rPr lang="en-US" dirty="0"/>
            </a:br>
            <a:r>
              <a:rPr lang="en-US" dirty="0"/>
              <a:t>to be configured and enabled.</a:t>
            </a:r>
          </a:p>
        </p:txBody>
      </p:sp>
      <p:sp>
        <p:nvSpPr>
          <p:cNvPr id="4" name="TextBox 3"/>
          <p:cNvSpPr txBox="1"/>
          <p:nvPr/>
        </p:nvSpPr>
        <p:spPr>
          <a:xfrm>
            <a:off x="4773706" y="6473944"/>
            <a:ext cx="4191000" cy="246221"/>
          </a:xfrm>
          <a:prstGeom prst="rect">
            <a:avLst/>
          </a:prstGeom>
          <a:noFill/>
        </p:spPr>
        <p:txBody>
          <a:bodyPr wrap="square" rtlCol="0">
            <a:spAutoFit/>
          </a:bodyPr>
          <a:lstStyle/>
          <a:p>
            <a:pPr>
              <a:buNone/>
            </a:pPr>
            <a:r>
              <a:rPr lang="en-US" sz="1000" dirty="0">
                <a:solidFill>
                  <a:srgbClr val="0070C0"/>
                </a:solidFill>
                <a:effectLst/>
              </a:rPr>
              <a:t>Altera: Using the ARM Generic Interrupt Controller For Quartus II 14.0</a:t>
            </a:r>
          </a:p>
        </p:txBody>
      </p:sp>
      <p:pic>
        <p:nvPicPr>
          <p:cNvPr id="6" name="Picture 5"/>
          <p:cNvPicPr>
            <a:picLocks noChangeAspect="1"/>
          </p:cNvPicPr>
          <p:nvPr/>
        </p:nvPicPr>
        <p:blipFill>
          <a:blip r:embed="rId2"/>
          <a:stretch>
            <a:fillRect/>
          </a:stretch>
        </p:blipFill>
        <p:spPr>
          <a:xfrm>
            <a:off x="176349" y="3699684"/>
            <a:ext cx="4386262" cy="2898326"/>
          </a:xfrm>
          <a:prstGeom prst="rect">
            <a:avLst/>
          </a:prstGeom>
        </p:spPr>
      </p:pic>
      <p:pic>
        <p:nvPicPr>
          <p:cNvPr id="7" name="Picture 6"/>
          <p:cNvPicPr>
            <a:picLocks noChangeAspect="1"/>
          </p:cNvPicPr>
          <p:nvPr/>
        </p:nvPicPr>
        <p:blipFill>
          <a:blip r:embed="rId3"/>
          <a:stretch>
            <a:fillRect/>
          </a:stretch>
        </p:blipFill>
        <p:spPr>
          <a:xfrm>
            <a:off x="4773706" y="2133600"/>
            <a:ext cx="4222438" cy="3015247"/>
          </a:xfrm>
          <a:prstGeom prst="rect">
            <a:avLst/>
          </a:prstGeom>
        </p:spPr>
      </p:pic>
      <p:sp>
        <p:nvSpPr>
          <p:cNvPr id="5" name="Oval 4">
            <a:extLst>
              <a:ext uri="{FF2B5EF4-FFF2-40B4-BE49-F238E27FC236}">
                <a16:creationId xmlns:a16="http://schemas.microsoft.com/office/drawing/2014/main" id="{CD4A8449-D99A-4020-8E32-7D15E1B67CFE}"/>
              </a:ext>
            </a:extLst>
          </p:cNvPr>
          <p:cNvSpPr/>
          <p:nvPr/>
        </p:nvSpPr>
        <p:spPr bwMode="auto">
          <a:xfrm>
            <a:off x="3352800" y="3810000"/>
            <a:ext cx="1066800" cy="457200"/>
          </a:xfrm>
          <a:prstGeom prst="ellipse">
            <a:avLst/>
          </a:prstGeom>
          <a:solidFill>
            <a:srgbClr val="FFFF00">
              <a:alpha val="68000"/>
            </a:srgbClr>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None/>
              <a:tabLst/>
            </a:pPr>
            <a:r>
              <a:rPr kumimoji="1" lang="en-US" sz="1400" b="0" i="0" u="none" strike="noStrike" cap="none" normalizeH="0" baseline="0" dirty="0">
                <a:ln>
                  <a:noFill/>
                </a:ln>
                <a:solidFill>
                  <a:srgbClr val="002060"/>
                </a:solidFill>
                <a:effectLst/>
                <a:latin typeface="Tahoma" pitchFamily="34" charset="0"/>
              </a:rPr>
              <a:t>Level 1</a:t>
            </a:r>
          </a:p>
        </p:txBody>
      </p:sp>
      <p:sp>
        <p:nvSpPr>
          <p:cNvPr id="8" name="Oval 7">
            <a:extLst>
              <a:ext uri="{FF2B5EF4-FFF2-40B4-BE49-F238E27FC236}">
                <a16:creationId xmlns:a16="http://schemas.microsoft.com/office/drawing/2014/main" id="{90E64982-EBD4-4144-B1BF-6DA189F4970A}"/>
              </a:ext>
            </a:extLst>
          </p:cNvPr>
          <p:cNvSpPr/>
          <p:nvPr/>
        </p:nvSpPr>
        <p:spPr bwMode="auto">
          <a:xfrm>
            <a:off x="2237858" y="5334000"/>
            <a:ext cx="1066800" cy="457200"/>
          </a:xfrm>
          <a:prstGeom prst="ellipse">
            <a:avLst/>
          </a:prstGeom>
          <a:solidFill>
            <a:srgbClr val="FFFF00">
              <a:alpha val="68000"/>
            </a:srgbClr>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None/>
              <a:tabLst/>
            </a:pPr>
            <a:r>
              <a:rPr kumimoji="1" lang="en-US" sz="1400" b="0" i="0" u="none" strike="noStrike" cap="none" normalizeH="0" baseline="0" dirty="0">
                <a:ln>
                  <a:noFill/>
                </a:ln>
                <a:solidFill>
                  <a:srgbClr val="002060"/>
                </a:solidFill>
                <a:effectLst/>
                <a:latin typeface="Tahoma" pitchFamily="34" charset="0"/>
              </a:rPr>
              <a:t>Level 2</a:t>
            </a:r>
          </a:p>
        </p:txBody>
      </p:sp>
      <p:sp>
        <p:nvSpPr>
          <p:cNvPr id="9" name="Oval 8">
            <a:extLst>
              <a:ext uri="{FF2B5EF4-FFF2-40B4-BE49-F238E27FC236}">
                <a16:creationId xmlns:a16="http://schemas.microsoft.com/office/drawing/2014/main" id="{4D99E4E8-6092-418F-8010-682F60D68424}"/>
              </a:ext>
            </a:extLst>
          </p:cNvPr>
          <p:cNvSpPr/>
          <p:nvPr/>
        </p:nvSpPr>
        <p:spPr bwMode="auto">
          <a:xfrm>
            <a:off x="323850" y="4396154"/>
            <a:ext cx="1066800" cy="457200"/>
          </a:xfrm>
          <a:prstGeom prst="ellipse">
            <a:avLst/>
          </a:prstGeom>
          <a:solidFill>
            <a:srgbClr val="FFFF00">
              <a:alpha val="68000"/>
            </a:srgbClr>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None/>
              <a:tabLst/>
            </a:pPr>
            <a:r>
              <a:rPr kumimoji="1" lang="en-US" sz="1400" b="0" i="0" u="none" strike="noStrike" cap="none" normalizeH="0" baseline="0" dirty="0">
                <a:ln>
                  <a:noFill/>
                </a:ln>
                <a:solidFill>
                  <a:srgbClr val="002060"/>
                </a:solidFill>
                <a:effectLst/>
                <a:latin typeface="Tahoma" pitchFamily="34" charset="0"/>
              </a:rPr>
              <a:t>Level 3</a:t>
            </a:r>
          </a:p>
        </p:txBody>
      </p:sp>
      <p:sp>
        <p:nvSpPr>
          <p:cNvPr id="10" name="TextBox 9">
            <a:extLst>
              <a:ext uri="{FF2B5EF4-FFF2-40B4-BE49-F238E27FC236}">
                <a16:creationId xmlns:a16="http://schemas.microsoft.com/office/drawing/2014/main" id="{636C9218-7663-4E91-994A-BD88E56C3B47}"/>
              </a:ext>
            </a:extLst>
          </p:cNvPr>
          <p:cNvSpPr txBox="1"/>
          <p:nvPr/>
        </p:nvSpPr>
        <p:spPr>
          <a:xfrm>
            <a:off x="4979894" y="5222579"/>
            <a:ext cx="3924300" cy="1169551"/>
          </a:xfrm>
          <a:prstGeom prst="rect">
            <a:avLst/>
          </a:prstGeom>
          <a:noFill/>
        </p:spPr>
        <p:txBody>
          <a:bodyPr wrap="square" rtlCol="0">
            <a:spAutoFit/>
          </a:bodyPr>
          <a:lstStyle/>
          <a:p>
            <a:r>
              <a:rPr lang="en-US" dirty="0">
                <a:effectLst/>
              </a:rPr>
              <a:t>GIC Distributer can handle 255 sources of interrupts. A private peripheral interrupt (PPI) is assigned to one A9 core only while a shared peripheral interrupt (SPI) can be handled by both A9 cores.</a:t>
            </a:r>
          </a:p>
        </p:txBody>
      </p:sp>
      <p:sp>
        <p:nvSpPr>
          <p:cNvPr id="11" name="Oval 10">
            <a:extLst>
              <a:ext uri="{FF2B5EF4-FFF2-40B4-BE49-F238E27FC236}">
                <a16:creationId xmlns:a16="http://schemas.microsoft.com/office/drawing/2014/main" id="{DB7F15F6-E478-46AA-B2D7-F3433CEA3FED}"/>
              </a:ext>
            </a:extLst>
          </p:cNvPr>
          <p:cNvSpPr/>
          <p:nvPr/>
        </p:nvSpPr>
        <p:spPr bwMode="auto">
          <a:xfrm>
            <a:off x="7543800" y="1619527"/>
            <a:ext cx="1066800" cy="457200"/>
          </a:xfrm>
          <a:prstGeom prst="ellipse">
            <a:avLst/>
          </a:prstGeom>
          <a:solidFill>
            <a:srgbClr val="FFFF00">
              <a:alpha val="68000"/>
            </a:srgbClr>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None/>
              <a:tabLst/>
            </a:pPr>
            <a:r>
              <a:rPr kumimoji="1" lang="en-US" sz="1400" b="0" i="0" u="none" strike="noStrike" cap="none" normalizeH="0" baseline="0" dirty="0">
                <a:ln>
                  <a:noFill/>
                </a:ln>
                <a:solidFill>
                  <a:srgbClr val="002060"/>
                </a:solidFill>
                <a:effectLst/>
                <a:latin typeface="Tahoma" pitchFamily="34" charset="0"/>
              </a:rPr>
              <a:t>Level 1</a:t>
            </a:r>
          </a:p>
        </p:txBody>
      </p:sp>
      <p:sp>
        <p:nvSpPr>
          <p:cNvPr id="12" name="Oval 11">
            <a:extLst>
              <a:ext uri="{FF2B5EF4-FFF2-40B4-BE49-F238E27FC236}">
                <a16:creationId xmlns:a16="http://schemas.microsoft.com/office/drawing/2014/main" id="{E7036107-FE34-4854-AB9F-B08C1958F61B}"/>
              </a:ext>
            </a:extLst>
          </p:cNvPr>
          <p:cNvSpPr/>
          <p:nvPr/>
        </p:nvSpPr>
        <p:spPr bwMode="auto">
          <a:xfrm>
            <a:off x="5715000" y="1699120"/>
            <a:ext cx="1066800" cy="457200"/>
          </a:xfrm>
          <a:prstGeom prst="ellipse">
            <a:avLst/>
          </a:prstGeom>
          <a:solidFill>
            <a:srgbClr val="FFFF00">
              <a:alpha val="68000"/>
            </a:srgbClr>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None/>
              <a:tabLst/>
            </a:pPr>
            <a:r>
              <a:rPr kumimoji="1" lang="en-US" sz="1400" b="0" i="0" u="none" strike="noStrike" cap="none" normalizeH="0" baseline="0" dirty="0">
                <a:ln>
                  <a:noFill/>
                </a:ln>
                <a:solidFill>
                  <a:srgbClr val="002060"/>
                </a:solidFill>
                <a:effectLst/>
                <a:latin typeface="Tahoma" pitchFamily="34" charset="0"/>
              </a:rPr>
              <a:t>Level 2</a:t>
            </a:r>
          </a:p>
        </p:txBody>
      </p:sp>
    </p:spTree>
    <p:extLst>
      <p:ext uri="{BB962C8B-B14F-4D97-AF65-F5344CB8AC3E}">
        <p14:creationId xmlns:p14="http://schemas.microsoft.com/office/powerpoint/2010/main" val="255969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1" grpId="0" animBg="1"/>
      <p:bldP spid="12" grpId="0" animBg="1"/>
    </p:bldLst>
  </p:timing>
</p:sld>
</file>

<file path=ppt/theme/theme1.xml><?xml version="1.0" encoding="utf-8"?>
<a:theme xmlns:a="http://schemas.openxmlformats.org/drawingml/2006/main" name="slide with bullets 2020HUST">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Default Desig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en-US" sz="3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en-US" sz="30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Default Design 1">
        <a:dk1>
          <a:srgbClr val="4D4D4D"/>
        </a:dk1>
        <a:lt1>
          <a:srgbClr val="FFFFFF"/>
        </a:lt1>
        <a:dk2>
          <a:srgbClr val="006666"/>
        </a:dk2>
        <a:lt2>
          <a:srgbClr val="CC9900"/>
        </a:lt2>
        <a:accent1>
          <a:srgbClr val="CC9900"/>
        </a:accent1>
        <a:accent2>
          <a:srgbClr val="800000"/>
        </a:accent2>
        <a:accent3>
          <a:srgbClr val="AAB8B8"/>
        </a:accent3>
        <a:accent4>
          <a:srgbClr val="DADADA"/>
        </a:accent4>
        <a:accent5>
          <a:srgbClr val="E2CAAA"/>
        </a:accent5>
        <a:accent6>
          <a:srgbClr val="730000"/>
        </a:accent6>
        <a:hlink>
          <a:srgbClr val="C0C0C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efault Design 3">
        <a:dk1>
          <a:srgbClr val="4D4D4D"/>
        </a:dk1>
        <a:lt1>
          <a:srgbClr val="99CCFF"/>
        </a:lt1>
        <a:dk2>
          <a:srgbClr val="4D4D4D"/>
        </a:dk2>
        <a:lt2>
          <a:srgbClr val="000000"/>
        </a:lt2>
        <a:accent1>
          <a:srgbClr val="990099"/>
        </a:accent1>
        <a:accent2>
          <a:srgbClr val="FFCC00"/>
        </a:accent2>
        <a:accent3>
          <a:srgbClr val="CAE2FF"/>
        </a:accent3>
        <a:accent4>
          <a:srgbClr val="404040"/>
        </a:accent4>
        <a:accent5>
          <a:srgbClr val="CAAACA"/>
        </a:accent5>
        <a:accent6>
          <a:srgbClr val="E7B9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00"/>
        </a:lt1>
        <a:dk2>
          <a:srgbClr val="000066"/>
        </a:dk2>
        <a:lt2>
          <a:srgbClr val="99CC00"/>
        </a:lt2>
        <a:accent1>
          <a:srgbClr val="99CC00"/>
        </a:accent1>
        <a:accent2>
          <a:srgbClr val="FFFF00"/>
        </a:accent2>
        <a:accent3>
          <a:srgbClr val="AAAAB8"/>
        </a:accent3>
        <a:accent4>
          <a:srgbClr val="DADA00"/>
        </a:accent4>
        <a:accent5>
          <a:srgbClr val="CAE2AA"/>
        </a:accent5>
        <a:accent6>
          <a:srgbClr val="E7E700"/>
        </a:accent6>
        <a:hlink>
          <a:srgbClr val="9999FF"/>
        </a:hlink>
        <a:folHlink>
          <a:srgbClr val="9933FF"/>
        </a:folHlink>
      </a:clrScheme>
      <a:clrMap bg1="dk2" tx1="lt1" bg2="dk1" tx2="lt2" accent1="accent1" accent2="accent2" accent3="accent3" accent4="accent4" accent5="accent5" accent6="accent6" hlink="hlink" folHlink="folHlink"/>
    </a:extraClrScheme>
    <a:extraClrScheme>
      <a:clrScheme name="Default Design 5">
        <a:dk1>
          <a:srgbClr val="969696"/>
        </a:dk1>
        <a:lt1>
          <a:srgbClr val="FFCC00"/>
        </a:lt1>
        <a:dk2>
          <a:srgbClr val="FF6600"/>
        </a:dk2>
        <a:lt2>
          <a:srgbClr val="009900"/>
        </a:lt2>
        <a:accent1>
          <a:srgbClr val="FFCC00"/>
        </a:accent1>
        <a:accent2>
          <a:srgbClr val="009900"/>
        </a:accent2>
        <a:accent3>
          <a:srgbClr val="FFB8AA"/>
        </a:accent3>
        <a:accent4>
          <a:srgbClr val="DAAE00"/>
        </a:accent4>
        <a:accent5>
          <a:srgbClr val="FFE2AA"/>
        </a:accent5>
        <a:accent6>
          <a:srgbClr val="008A00"/>
        </a:accent6>
        <a:hlink>
          <a:srgbClr val="FFFFFF"/>
        </a:hlink>
        <a:folHlink>
          <a:srgbClr val="FF9966"/>
        </a:folHlink>
      </a:clrScheme>
      <a:clrMap bg1="dk2" tx1="lt1" bg2="dk1" tx2="lt2" accent1="accent1" accent2="accent2" accent3="accent3" accent4="accent4" accent5="accent5" accent6="accent6" hlink="hlink" folHlink="folHlink"/>
    </a:extraClrScheme>
    <a:extraClrScheme>
      <a:clrScheme name="Default Design 6">
        <a:dk1>
          <a:srgbClr val="000000"/>
        </a:dk1>
        <a:lt1>
          <a:srgbClr val="FFCC00"/>
        </a:lt1>
        <a:dk2>
          <a:srgbClr val="336600"/>
        </a:dk2>
        <a:lt2>
          <a:srgbClr val="969696"/>
        </a:lt2>
        <a:accent1>
          <a:srgbClr val="336600"/>
        </a:accent1>
        <a:accent2>
          <a:srgbClr val="CCCC00"/>
        </a:accent2>
        <a:accent3>
          <a:srgbClr val="FFE2AA"/>
        </a:accent3>
        <a:accent4>
          <a:srgbClr val="000000"/>
        </a:accent4>
        <a:accent5>
          <a:srgbClr val="ADB8AA"/>
        </a:accent5>
        <a:accent6>
          <a:srgbClr val="B9B900"/>
        </a:accent6>
        <a:hlink>
          <a:srgbClr val="FFFFFF"/>
        </a:hlink>
        <a:folHlink>
          <a:srgbClr val="FFFFAF"/>
        </a:folHlink>
      </a:clrScheme>
      <a:clrMap bg1="lt1" tx1="dk1" bg2="lt2" tx2="dk2" accent1="accent1" accent2="accent2" accent3="accent3" accent4="accent4" accent5="accent5" accent6="accent6" hlink="hlink" folHlink="folHlink"/>
    </a:extraClrScheme>
    <a:extraClrScheme>
      <a:clrScheme name="Default Design 7">
        <a:dk1>
          <a:srgbClr val="010000"/>
        </a:dk1>
        <a:lt1>
          <a:srgbClr val="99CCFF"/>
        </a:lt1>
        <a:dk2>
          <a:srgbClr val="666633"/>
        </a:dk2>
        <a:lt2>
          <a:srgbClr val="969696"/>
        </a:lt2>
        <a:accent1>
          <a:srgbClr val="666633"/>
        </a:accent1>
        <a:accent2>
          <a:srgbClr val="FFCC00"/>
        </a:accent2>
        <a:accent3>
          <a:srgbClr val="CAE2FF"/>
        </a:accent3>
        <a:accent4>
          <a:srgbClr val="010000"/>
        </a:accent4>
        <a:accent5>
          <a:srgbClr val="B8B8AD"/>
        </a:accent5>
        <a:accent6>
          <a:srgbClr val="E7B900"/>
        </a:accent6>
        <a:hlink>
          <a:srgbClr val="FFFFFF"/>
        </a:hlink>
        <a:folHlink>
          <a:srgbClr val="CCECFF"/>
        </a:folHlink>
      </a:clrScheme>
      <a:clrMap bg1="lt1" tx1="dk1" bg2="lt2" tx2="dk2" accent1="accent1" accent2="accent2" accent3="accent3" accent4="accent4" accent5="accent5" accent6="accent6" hlink="hlink" folHlink="folHlink"/>
    </a:extraClrScheme>
    <a:extraClrScheme>
      <a:clrScheme name="Default Design 8">
        <a:dk1>
          <a:srgbClr val="9900CC"/>
        </a:dk1>
        <a:lt1>
          <a:srgbClr val="FFCC00"/>
        </a:lt1>
        <a:dk2>
          <a:srgbClr val="FF3300"/>
        </a:dk2>
        <a:lt2>
          <a:srgbClr val="969696"/>
        </a:lt2>
        <a:accent1>
          <a:srgbClr val="FF3300"/>
        </a:accent1>
        <a:accent2>
          <a:srgbClr val="FFCC00"/>
        </a:accent2>
        <a:accent3>
          <a:srgbClr val="FFE2AA"/>
        </a:accent3>
        <a:accent4>
          <a:srgbClr val="8200AE"/>
        </a:accent4>
        <a:accent5>
          <a:srgbClr val="FFADAA"/>
        </a:accent5>
        <a:accent6>
          <a:srgbClr val="E7B900"/>
        </a:accent6>
        <a:hlink>
          <a:srgbClr val="FFFFFF"/>
        </a:hlink>
        <a:folHlink>
          <a:srgbClr val="FF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 id="{682583A8-D3F1-4718-8A95-CEAF15495496}" vid="{8FF89F6C-DA9C-44E9-AD2D-795E83E6F22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Template>
  <TotalTime>14285</TotalTime>
  <Words>6583</Words>
  <Application>Microsoft Office PowerPoint</Application>
  <PresentationFormat>On-screen Show (4:3)</PresentationFormat>
  <Paragraphs>692</Paragraphs>
  <Slides>62</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Courier New</vt:lpstr>
      <vt:lpstr>Tahoma</vt:lpstr>
      <vt:lpstr>Times</vt:lpstr>
      <vt:lpstr>Times New Roman</vt:lpstr>
      <vt:lpstr>Vivaldi</vt:lpstr>
      <vt:lpstr>Wingdings</vt:lpstr>
      <vt:lpstr>slide with bullets 2020HUST</vt:lpstr>
      <vt:lpstr>Lecture 8 ARM interrupts and Interrupt-Driven Ping-Pong</vt:lpstr>
      <vt:lpstr>References on Interrupts</vt:lpstr>
      <vt:lpstr>Recommended Reading Materials on Interrupts</vt:lpstr>
      <vt:lpstr>Exceptions from the ARM Architecture Reference Manual</vt:lpstr>
      <vt:lpstr>Exceptions (Interrupts), Vector Table, Handlers, Interrupts</vt:lpstr>
      <vt:lpstr>Processing Interrupts on Zynq SOC</vt:lpstr>
      <vt:lpstr>ARM® Generic Interrupt Controller (GIC)</vt:lpstr>
      <vt:lpstr>Flow of Interrupt Handling Process and Configuration</vt:lpstr>
      <vt:lpstr>Three Levels of Interrupt Configurations with A9 Core, GIC, Interrupts</vt:lpstr>
      <vt:lpstr>When an IRQ or FIQ Exception Occurs</vt:lpstr>
      <vt:lpstr>Interrupt Sources Controlled by GIC: 16+44+16+5=81</vt:lpstr>
      <vt:lpstr>Interrupt Sources Shown in Interrupts Menu on Zynq7 PS  </vt:lpstr>
      <vt:lpstr>Level 1: Exception (Interrupt) Vector Table of Cortex A9 Core</vt:lpstr>
      <vt:lpstr>Level 1: Interrupt Configuration for A9 Core in xil_exception.h</vt:lpstr>
      <vt:lpstr>Level 2: Generic Interrupt Controller</vt:lpstr>
      <vt:lpstr>Level 2: Interrupt Configuration for GIC in xscugic.h</vt:lpstr>
      <vt:lpstr>Level 3: Interrupt Configuration for XGPIO in xgpio.h</vt:lpstr>
      <vt:lpstr>Level 3 Example: Configure Push Button Interrupt</vt:lpstr>
      <vt:lpstr>Level 3 Example: Interrupt Configuration for AXI Timer in xtmrctr.h</vt:lpstr>
      <vt:lpstr>Example 2B: Zynq_Book_Tutorials 2, The_Zynq_Book_Tutorials, v1.2 </vt:lpstr>
      <vt:lpstr>Example 2B, Devices Exported by xparameters.h and Three Devices</vt:lpstr>
      <vt:lpstr>Example 2B, Devices Exported by xparameters.h and Three Types</vt:lpstr>
      <vt:lpstr>Example 2D: Zynq_Book_Tutorials 2, The_Zynq_Book_Tutorials, v1.2 </vt:lpstr>
      <vt:lpstr>Example 2D: Zynq_Book_Tutorials 2, The_Zynq_Book_Tutorials, v1.2 </vt:lpstr>
      <vt:lpstr>Zynq_Book_Tutorials 2: Interrupt Configuration from PL</vt:lpstr>
      <vt:lpstr>The board support package (BSP) and Interrupts on the Zynq SoC</vt:lpstr>
      <vt:lpstr>Device IDs, Interrupt IDs and Device Instances</vt:lpstr>
      <vt:lpstr>Data Structures of GPIO Instance and Device in xparameters.h</vt:lpstr>
      <vt:lpstr>Data Structures of AXI Timer Instance and Device in xparameters.h</vt:lpstr>
      <vt:lpstr>Data Structures of GIC Instance and Device in xparameters.h</vt:lpstr>
      <vt:lpstr>Level 1, Level 2 and Level 3 Interrupt Configurations</vt:lpstr>
      <vt:lpstr>interrupt_counter_tut_2D_new.c</vt:lpstr>
      <vt:lpstr>interrupt_counter_tut_2D_new.c</vt:lpstr>
      <vt:lpstr>PowerPoint Presentation</vt:lpstr>
      <vt:lpstr>PowerPoint Presentation</vt:lpstr>
      <vt:lpstr>PowerPoint Presentation</vt:lpstr>
      <vt:lpstr>Level 1: Initialize IRQ of Cortex A9 to Accept GIC Handler</vt:lpstr>
      <vt:lpstr>Level 2: Initialize The Generic Interrupt Controller Instance INTCInst</vt:lpstr>
      <vt:lpstr>LeveL 3: Initialize an Interrupt from XGPIO: XGpio_InterruptEnable()</vt:lpstr>
      <vt:lpstr>Initialize an Interrupt from a Peripheral Device: XGpio_InterruptGlobalEnable()</vt:lpstr>
      <vt:lpstr>interrupt_counter_tut_2D_new.c: Setup Button Interrupts</vt:lpstr>
      <vt:lpstr>interrupt_counter_2D_new.c: Setup AXI Timer</vt:lpstr>
      <vt:lpstr>interrupt_counter_2D.c: AXI Timer Interrupt Handler</vt:lpstr>
      <vt:lpstr>Execute to Clear Interrupt Flag: void XTmrCtr_Start(); in xtmrctr.c</vt:lpstr>
      <vt:lpstr>AXI GPIO Core </vt:lpstr>
      <vt:lpstr>AXI GPIO Ports and Interrupt: Port Pin Change Interrupt </vt:lpstr>
      <vt:lpstr>AXI GPIO Register Space </vt:lpstr>
      <vt:lpstr>AXI GPIO Interrupt Registers </vt:lpstr>
      <vt:lpstr>AXI GPIO Interrupt Registers </vt:lpstr>
      <vt:lpstr>AXI Timers – Implemented on the FPGA fabric</vt:lpstr>
      <vt:lpstr>AXI Timers on the FPGA Fabric</vt:lpstr>
      <vt:lpstr>AXI Timers  on the FPGA Fabric</vt:lpstr>
      <vt:lpstr>PowerPoint Presentation</vt:lpstr>
      <vt:lpstr>PowerPoint Presentation</vt:lpstr>
      <vt:lpstr>AXI Timers: Registers</vt:lpstr>
      <vt:lpstr>AXI Timers: Timer Control/Status Register 0</vt:lpstr>
      <vt:lpstr>AXI Timers Driver Functions, xtmrctr.h, xtmrctr.c under tmrctr_v3.c</vt:lpstr>
      <vt:lpstr>AXI Timers Driver Functions, xtmrctr.h, xtmrctr.c under tmrctr_v3.c</vt:lpstr>
      <vt:lpstr>Lab #7 Interrupt-Driven LED Ping-Pong Game: David Mehl’s Code</vt:lpstr>
      <vt:lpstr>Lab #7 Interrupt-Driven LED Ping-Pong Game: David Mehl’s Code</vt:lpstr>
      <vt:lpstr>PowerPoint Presentation</vt:lpstr>
      <vt:lpstr>Lab #7 Interrupt-Driven LED Ping-Pong Game: David Mehl’s Code</vt:lpstr>
    </vt:vector>
  </TitlesOfParts>
  <Company>Rose-Hulman Inst of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 430 Microcomputers</dc:title>
  <dc:creator>Laptop Software Suite</dc:creator>
  <cp:lastModifiedBy>Song, JianJian</cp:lastModifiedBy>
  <cp:revision>1600</cp:revision>
  <cp:lastPrinted>2017-01-10T17:56:44Z</cp:lastPrinted>
  <dcterms:created xsi:type="dcterms:W3CDTF">1999-12-06T02:14:27Z</dcterms:created>
  <dcterms:modified xsi:type="dcterms:W3CDTF">2021-08-16T18:17:59Z</dcterms:modified>
</cp:coreProperties>
</file>